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57" r:id="rId4"/>
    <p:sldId id="271" r:id="rId5"/>
    <p:sldId id="268" r:id="rId6"/>
    <p:sldId id="261" r:id="rId7"/>
    <p:sldId id="258" r:id="rId8"/>
    <p:sldId id="259" r:id="rId9"/>
    <p:sldId id="272" r:id="rId10"/>
    <p:sldId id="264" r:id="rId11"/>
    <p:sldId id="273" r:id="rId12"/>
    <p:sldId id="266" r:id="rId13"/>
    <p:sldId id="267" r:id="rId14"/>
    <p:sldId id="274" r:id="rId15"/>
    <p:sldId id="269" r:id="rId16"/>
    <p:sldId id="275" r:id="rId17"/>
    <p:sldId id="270" r:id="rId18"/>
    <p:sldId id="276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67604D-F5D9-46B2-9DEA-1692848EF7DA}" v="72" dt="2020-08-26T07:33:08.8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ycja Chade" userId="f642cd2ec321a4c8" providerId="LiveId" clId="{C367604D-F5D9-46B2-9DEA-1692848EF7DA}"/>
    <pc:docChg chg="undo custSel mod addSld delSld modSld modMainMaster">
      <pc:chgData name="Patrycja Chade" userId="f642cd2ec321a4c8" providerId="LiveId" clId="{C367604D-F5D9-46B2-9DEA-1692848EF7DA}" dt="2020-08-26T07:39:57.755" v="781" actId="20577"/>
      <pc:docMkLst>
        <pc:docMk/>
      </pc:docMkLst>
      <pc:sldChg chg="addSp delSp modSp mod">
        <pc:chgData name="Patrycja Chade" userId="f642cd2ec321a4c8" providerId="LiveId" clId="{C367604D-F5D9-46B2-9DEA-1692848EF7DA}" dt="2020-08-26T07:39:31.925" v="779" actId="20577"/>
        <pc:sldMkLst>
          <pc:docMk/>
          <pc:sldMk cId="811530683" sldId="257"/>
        </pc:sldMkLst>
        <pc:spChg chg="del mod">
          <ac:chgData name="Patrycja Chade" userId="f642cd2ec321a4c8" providerId="LiveId" clId="{C367604D-F5D9-46B2-9DEA-1692848EF7DA}" dt="2020-08-25T20:06:24.710" v="495" actId="21"/>
          <ac:spMkLst>
            <pc:docMk/>
            <pc:sldMk cId="811530683" sldId="257"/>
            <ac:spMk id="2" creationId="{E17D4B2D-FF99-4B19-BAE4-FDA06865A2D1}"/>
          </ac:spMkLst>
        </pc:spChg>
        <pc:spChg chg="mod">
          <ac:chgData name="Patrycja Chade" userId="f642cd2ec321a4c8" providerId="LiveId" clId="{C367604D-F5D9-46B2-9DEA-1692848EF7DA}" dt="2020-08-26T07:39:31.925" v="779" actId="20577"/>
          <ac:spMkLst>
            <pc:docMk/>
            <pc:sldMk cId="811530683" sldId="257"/>
            <ac:spMk id="3" creationId="{EEC044C3-3B1F-422D-89F1-3F8B5ABCD9CF}"/>
          </ac:spMkLst>
        </pc:spChg>
        <pc:spChg chg="add mod">
          <ac:chgData name="Patrycja Chade" userId="f642cd2ec321a4c8" providerId="LiveId" clId="{C367604D-F5D9-46B2-9DEA-1692848EF7DA}" dt="2020-08-26T07:37:58.737" v="731" actId="20577"/>
          <ac:spMkLst>
            <pc:docMk/>
            <pc:sldMk cId="811530683" sldId="257"/>
            <ac:spMk id="5" creationId="{44047433-90BA-4384-B799-B951EB30FD6F}"/>
          </ac:spMkLst>
        </pc:spChg>
      </pc:sldChg>
      <pc:sldChg chg="modSp mod">
        <pc:chgData name="Patrycja Chade" userId="f642cd2ec321a4c8" providerId="LiveId" clId="{C367604D-F5D9-46B2-9DEA-1692848EF7DA}" dt="2020-08-26T07:39:57.755" v="781" actId="20577"/>
        <pc:sldMkLst>
          <pc:docMk/>
          <pc:sldMk cId="2816982815" sldId="258"/>
        </pc:sldMkLst>
        <pc:spChg chg="mod">
          <ac:chgData name="Patrycja Chade" userId="f642cd2ec321a4c8" providerId="LiveId" clId="{C367604D-F5D9-46B2-9DEA-1692848EF7DA}" dt="2020-08-26T07:39:57.755" v="781" actId="20577"/>
          <ac:spMkLst>
            <pc:docMk/>
            <pc:sldMk cId="2816982815" sldId="258"/>
            <ac:spMk id="3" creationId="{12D83A3C-52F3-48CC-87F3-43F7ACD41050}"/>
          </ac:spMkLst>
        </pc:spChg>
      </pc:sldChg>
      <pc:sldChg chg="addSp delSp modSp mod setBg setClrOvrMap">
        <pc:chgData name="Patrycja Chade" userId="f642cd2ec321a4c8" providerId="LiveId" clId="{C367604D-F5D9-46B2-9DEA-1692848EF7DA}" dt="2020-08-25T20:06:13.751" v="494" actId="113"/>
        <pc:sldMkLst>
          <pc:docMk/>
          <pc:sldMk cId="1764823618" sldId="260"/>
        </pc:sldMkLst>
        <pc:spChg chg="mod">
          <ac:chgData name="Patrycja Chade" userId="f642cd2ec321a4c8" providerId="LiveId" clId="{C367604D-F5D9-46B2-9DEA-1692848EF7DA}" dt="2020-08-25T20:06:13.751" v="494" actId="113"/>
          <ac:spMkLst>
            <pc:docMk/>
            <pc:sldMk cId="1764823618" sldId="260"/>
            <ac:spMk id="2" creationId="{7EA089FC-5DB0-450B-B789-721D067387F5}"/>
          </ac:spMkLst>
        </pc:spChg>
        <pc:spChg chg="add mod">
          <ac:chgData name="Patrycja Chade" userId="f642cd2ec321a4c8" providerId="LiveId" clId="{C367604D-F5D9-46B2-9DEA-1692848EF7DA}" dt="2020-08-25T20:05:52.814" v="475" actId="26606"/>
          <ac:spMkLst>
            <pc:docMk/>
            <pc:sldMk cId="1764823618" sldId="260"/>
            <ac:spMk id="4" creationId="{7A6B7986-36D8-4303-944A-8BF705B0CEDF}"/>
          </ac:spMkLst>
        </pc:spChg>
        <pc:spChg chg="add">
          <ac:chgData name="Patrycja Chade" userId="f642cd2ec321a4c8" providerId="LiveId" clId="{C367604D-F5D9-46B2-9DEA-1692848EF7DA}" dt="2020-08-25T20:05:52.814" v="475" actId="26606"/>
          <ac:spMkLst>
            <pc:docMk/>
            <pc:sldMk cId="1764823618" sldId="260"/>
            <ac:spMk id="13" creationId="{A3BAF07C-C39E-42EB-BB22-8D46691D9735}"/>
          </ac:spMkLst>
        </pc:spChg>
        <pc:grpChg chg="add">
          <ac:chgData name="Patrycja Chade" userId="f642cd2ec321a4c8" providerId="LiveId" clId="{C367604D-F5D9-46B2-9DEA-1692848EF7DA}" dt="2020-08-25T20:05:52.814" v="475" actId="26606"/>
          <ac:grpSpMkLst>
            <pc:docMk/>
            <pc:sldMk cId="1764823618" sldId="260"/>
            <ac:grpSpMk id="15" creationId="{D8E9CF54-0466-4261-9E62-0249E60E1886}"/>
          </ac:grpSpMkLst>
        </pc:grpChg>
        <pc:picChg chg="del">
          <ac:chgData name="Patrycja Chade" userId="f642cd2ec321a4c8" providerId="LiveId" clId="{C367604D-F5D9-46B2-9DEA-1692848EF7DA}" dt="2020-08-25T20:05:24.578" v="473" actId="21"/>
          <ac:picMkLst>
            <pc:docMk/>
            <pc:sldMk cId="1764823618" sldId="260"/>
            <ac:picMk id="5" creationId="{59724927-CBE4-4A19-A141-E04C18B8B4FC}"/>
          </ac:picMkLst>
        </pc:picChg>
        <pc:picChg chg="mod">
          <ac:chgData name="Patrycja Chade" userId="f642cd2ec321a4c8" providerId="LiveId" clId="{C367604D-F5D9-46B2-9DEA-1692848EF7DA}" dt="2020-08-25T20:05:52.814" v="475" actId="26606"/>
          <ac:picMkLst>
            <pc:docMk/>
            <pc:sldMk cId="1764823618" sldId="260"/>
            <ac:picMk id="7" creationId="{9F8B935E-6429-40C4-A2B4-056F28C9A9A0}"/>
          </ac:picMkLst>
        </pc:picChg>
        <pc:picChg chg="add mod ord">
          <ac:chgData name="Patrycja Chade" userId="f642cd2ec321a4c8" providerId="LiveId" clId="{C367604D-F5D9-46B2-9DEA-1692848EF7DA}" dt="2020-08-25T20:05:52.814" v="475" actId="26606"/>
          <ac:picMkLst>
            <pc:docMk/>
            <pc:sldMk cId="1764823618" sldId="260"/>
            <ac:picMk id="8" creationId="{F1EF9D34-F547-48A7-B18F-3225CC85B4BF}"/>
          </ac:picMkLst>
        </pc:picChg>
      </pc:sldChg>
      <pc:sldChg chg="setBg">
        <pc:chgData name="Patrycja Chade" userId="f642cd2ec321a4c8" providerId="LiveId" clId="{C367604D-F5D9-46B2-9DEA-1692848EF7DA}" dt="2020-08-25T20:05:12.103" v="472"/>
        <pc:sldMkLst>
          <pc:docMk/>
          <pc:sldMk cId="412845354" sldId="261"/>
        </pc:sldMkLst>
      </pc:sldChg>
      <pc:sldChg chg="addSp delSp modSp mod setBg">
        <pc:chgData name="Patrycja Chade" userId="f642cd2ec321a4c8" providerId="LiveId" clId="{C367604D-F5D9-46B2-9DEA-1692848EF7DA}" dt="2020-08-25T20:05:12.103" v="472"/>
        <pc:sldMkLst>
          <pc:docMk/>
          <pc:sldMk cId="1605723363" sldId="263"/>
        </pc:sldMkLst>
        <pc:spChg chg="add del">
          <ac:chgData name="Patrycja Chade" userId="f642cd2ec321a4c8" providerId="LiveId" clId="{C367604D-F5D9-46B2-9DEA-1692848EF7DA}" dt="2020-08-25T17:21:47.785" v="349" actId="931"/>
          <ac:spMkLst>
            <pc:docMk/>
            <pc:sldMk cId="1605723363" sldId="263"/>
            <ac:spMk id="3" creationId="{0F165A3A-AF31-4BF5-BCF7-8F1BC13BB710}"/>
          </ac:spMkLst>
        </pc:spChg>
        <pc:picChg chg="add del mod">
          <ac:chgData name="Patrycja Chade" userId="f642cd2ec321a4c8" providerId="LiveId" clId="{C367604D-F5D9-46B2-9DEA-1692848EF7DA}" dt="2020-08-25T17:21:47.785" v="349" actId="931"/>
          <ac:picMkLst>
            <pc:docMk/>
            <pc:sldMk cId="1605723363" sldId="263"/>
            <ac:picMk id="6" creationId="{98E85C7F-425A-419C-8EFE-FC0584C718F1}"/>
          </ac:picMkLst>
        </pc:picChg>
        <pc:picChg chg="add mod">
          <ac:chgData name="Patrycja Chade" userId="f642cd2ec321a4c8" providerId="LiveId" clId="{C367604D-F5D9-46B2-9DEA-1692848EF7DA}" dt="2020-08-25T20:04:03.150" v="416" actId="14100"/>
          <ac:picMkLst>
            <pc:docMk/>
            <pc:sldMk cId="1605723363" sldId="263"/>
            <ac:picMk id="9" creationId="{09AA7EE6-A5FF-45C7-85C2-89B6F3D39899}"/>
          </ac:picMkLst>
        </pc:picChg>
      </pc:sldChg>
      <pc:sldChg chg="addSp delSp modSp new mod">
        <pc:chgData name="Patrycja Chade" userId="f642cd2ec321a4c8" providerId="LiveId" clId="{C367604D-F5D9-46B2-9DEA-1692848EF7DA}" dt="2020-08-26T07:15:28.937" v="567" actId="113"/>
        <pc:sldMkLst>
          <pc:docMk/>
          <pc:sldMk cId="3239075604" sldId="264"/>
        </pc:sldMkLst>
        <pc:spChg chg="del mod">
          <ac:chgData name="Patrycja Chade" userId="f642cd2ec321a4c8" providerId="LiveId" clId="{C367604D-F5D9-46B2-9DEA-1692848EF7DA}" dt="2020-08-26T07:09:54.671" v="557" actId="21"/>
          <ac:spMkLst>
            <pc:docMk/>
            <pc:sldMk cId="3239075604" sldId="264"/>
            <ac:spMk id="2" creationId="{569B92E1-80E0-4DA9-95DA-5D8FE6B98FCB}"/>
          </ac:spMkLst>
        </pc:spChg>
        <pc:spChg chg="mod">
          <ac:chgData name="Patrycja Chade" userId="f642cd2ec321a4c8" providerId="LiveId" clId="{C367604D-F5D9-46B2-9DEA-1692848EF7DA}" dt="2020-08-26T07:15:28.937" v="567" actId="113"/>
          <ac:spMkLst>
            <pc:docMk/>
            <pc:sldMk cId="3239075604" sldId="264"/>
            <ac:spMk id="3" creationId="{669250C2-7EFC-4F4C-8580-C931BE0F64DD}"/>
          </ac:spMkLst>
        </pc:spChg>
        <pc:spChg chg="add mod">
          <ac:chgData name="Patrycja Chade" userId="f642cd2ec321a4c8" providerId="LiveId" clId="{C367604D-F5D9-46B2-9DEA-1692848EF7DA}" dt="2020-08-26T07:09:54.671" v="557" actId="21"/>
          <ac:spMkLst>
            <pc:docMk/>
            <pc:sldMk cId="3239075604" sldId="264"/>
            <ac:spMk id="5" creationId="{ABF56BAC-8A8B-4BAA-B6C5-135780A8B90B}"/>
          </ac:spMkLst>
        </pc:spChg>
      </pc:sldChg>
      <pc:sldChg chg="addSp delSp modSp new del mod">
        <pc:chgData name="Patrycja Chade" userId="f642cd2ec321a4c8" providerId="LiveId" clId="{C367604D-F5D9-46B2-9DEA-1692848EF7DA}" dt="2020-08-24T08:31:39.829" v="27" actId="2696"/>
        <pc:sldMkLst>
          <pc:docMk/>
          <pc:sldMk cId="1313559725" sldId="265"/>
        </pc:sldMkLst>
        <pc:spChg chg="mod">
          <ac:chgData name="Patrycja Chade" userId="f642cd2ec321a4c8" providerId="LiveId" clId="{C367604D-F5D9-46B2-9DEA-1692848EF7DA}" dt="2020-08-24T08:29:07.443" v="19" actId="20577"/>
          <ac:spMkLst>
            <pc:docMk/>
            <pc:sldMk cId="1313559725" sldId="265"/>
            <ac:spMk id="2" creationId="{3D318F31-C15E-4B87-BC36-6AEABF7E6C23}"/>
          </ac:spMkLst>
        </pc:spChg>
        <pc:spChg chg="del">
          <ac:chgData name="Patrycja Chade" userId="f642cd2ec321a4c8" providerId="LiveId" clId="{C367604D-F5D9-46B2-9DEA-1692848EF7DA}" dt="2020-08-24T08:30:11.604" v="20"/>
          <ac:spMkLst>
            <pc:docMk/>
            <pc:sldMk cId="1313559725" sldId="265"/>
            <ac:spMk id="3" creationId="{9575946B-B078-41D6-9307-217A4DF2EB2B}"/>
          </ac:spMkLst>
        </pc:spChg>
        <pc:graphicFrameChg chg="add mod modGraphic">
          <ac:chgData name="Patrycja Chade" userId="f642cd2ec321a4c8" providerId="LiveId" clId="{C367604D-F5D9-46B2-9DEA-1692848EF7DA}" dt="2020-08-24T08:30:21.220" v="22" actId="14100"/>
          <ac:graphicFrameMkLst>
            <pc:docMk/>
            <pc:sldMk cId="1313559725" sldId="265"/>
            <ac:graphicFrameMk id="4" creationId="{03670BBD-1D27-4B9A-8790-01405BBF5E75}"/>
          </ac:graphicFrameMkLst>
        </pc:graphicFrameChg>
      </pc:sldChg>
      <pc:sldChg chg="addSp delSp modSp new mod">
        <pc:chgData name="Patrycja Chade" userId="f642cd2ec321a4c8" providerId="LiveId" clId="{C367604D-F5D9-46B2-9DEA-1692848EF7DA}" dt="2020-08-26T07:24:03.475" v="669" actId="20577"/>
        <pc:sldMkLst>
          <pc:docMk/>
          <pc:sldMk cId="2018997184" sldId="266"/>
        </pc:sldMkLst>
        <pc:spChg chg="mod">
          <ac:chgData name="Patrycja Chade" userId="f642cd2ec321a4c8" providerId="LiveId" clId="{C367604D-F5D9-46B2-9DEA-1692848EF7DA}" dt="2020-08-24T08:31:55.135" v="39" actId="1076"/>
          <ac:spMkLst>
            <pc:docMk/>
            <pc:sldMk cId="2018997184" sldId="266"/>
            <ac:spMk id="2" creationId="{D2BD2773-7503-4DAB-A460-D351C62E8BE3}"/>
          </ac:spMkLst>
        </pc:spChg>
        <pc:spChg chg="del">
          <ac:chgData name="Patrycja Chade" userId="f642cd2ec321a4c8" providerId="LiveId" clId="{C367604D-F5D9-46B2-9DEA-1692848EF7DA}" dt="2020-08-24T08:30:53.681" v="24"/>
          <ac:spMkLst>
            <pc:docMk/>
            <pc:sldMk cId="2018997184" sldId="266"/>
            <ac:spMk id="3" creationId="{D1E8F154-9901-44B1-8869-8939FADADFAB}"/>
          </ac:spMkLst>
        </pc:spChg>
        <pc:graphicFrameChg chg="add mod modGraphic">
          <ac:chgData name="Patrycja Chade" userId="f642cd2ec321a4c8" providerId="LiveId" clId="{C367604D-F5D9-46B2-9DEA-1692848EF7DA}" dt="2020-08-26T07:24:03.475" v="669" actId="20577"/>
          <ac:graphicFrameMkLst>
            <pc:docMk/>
            <pc:sldMk cId="2018997184" sldId="266"/>
            <ac:graphicFrameMk id="4" creationId="{A3B788FE-D486-4DD8-BAF4-3D72D613BA2B}"/>
          </ac:graphicFrameMkLst>
        </pc:graphicFrameChg>
      </pc:sldChg>
      <pc:sldChg chg="addSp delSp modSp new mod">
        <pc:chgData name="Patrycja Chade" userId="f642cd2ec321a4c8" providerId="LiveId" clId="{C367604D-F5D9-46B2-9DEA-1692848EF7DA}" dt="2020-08-26T07:23:27.669" v="658" actId="20577"/>
        <pc:sldMkLst>
          <pc:docMk/>
          <pc:sldMk cId="977653409" sldId="267"/>
        </pc:sldMkLst>
        <pc:spChg chg="mod">
          <ac:chgData name="Patrycja Chade" userId="f642cd2ec321a4c8" providerId="LiveId" clId="{C367604D-F5D9-46B2-9DEA-1692848EF7DA}" dt="2020-08-24T08:33:00.673" v="50"/>
          <ac:spMkLst>
            <pc:docMk/>
            <pc:sldMk cId="977653409" sldId="267"/>
            <ac:spMk id="2" creationId="{4A6002B9-1076-49FC-B717-699BFAA566EA}"/>
          </ac:spMkLst>
        </pc:spChg>
        <pc:spChg chg="del">
          <ac:chgData name="Patrycja Chade" userId="f642cd2ec321a4c8" providerId="LiveId" clId="{C367604D-F5D9-46B2-9DEA-1692848EF7DA}" dt="2020-08-24T08:31:17.647" v="26"/>
          <ac:spMkLst>
            <pc:docMk/>
            <pc:sldMk cId="977653409" sldId="267"/>
            <ac:spMk id="3" creationId="{24D3B8C7-911B-4A20-ACE9-92D489E424BC}"/>
          </ac:spMkLst>
        </pc:spChg>
        <pc:spChg chg="add del">
          <ac:chgData name="Patrycja Chade" userId="f642cd2ec321a4c8" providerId="LiveId" clId="{C367604D-F5D9-46B2-9DEA-1692848EF7DA}" dt="2020-08-24T08:33:00.032" v="49" actId="22"/>
          <ac:spMkLst>
            <pc:docMk/>
            <pc:sldMk cId="977653409" sldId="267"/>
            <ac:spMk id="6" creationId="{0EFEC26A-1CBB-4658-8590-046BBEA3439E}"/>
          </ac:spMkLst>
        </pc:spChg>
        <pc:graphicFrameChg chg="add mod modGraphic">
          <ac:chgData name="Patrycja Chade" userId="f642cd2ec321a4c8" providerId="LiveId" clId="{C367604D-F5D9-46B2-9DEA-1692848EF7DA}" dt="2020-08-26T07:23:27.669" v="658" actId="20577"/>
          <ac:graphicFrameMkLst>
            <pc:docMk/>
            <pc:sldMk cId="977653409" sldId="267"/>
            <ac:graphicFrameMk id="4" creationId="{37EE525C-E4C6-4651-8805-B7F1EE73B815}"/>
          </ac:graphicFrameMkLst>
        </pc:graphicFrameChg>
      </pc:sldChg>
      <pc:sldChg chg="modSp new mod">
        <pc:chgData name="Patrycja Chade" userId="f642cd2ec321a4c8" providerId="LiveId" clId="{C367604D-F5D9-46B2-9DEA-1692848EF7DA}" dt="2020-08-25T17:14:28.082" v="214" actId="14100"/>
        <pc:sldMkLst>
          <pc:docMk/>
          <pc:sldMk cId="1279953008" sldId="268"/>
        </pc:sldMkLst>
        <pc:spChg chg="mod">
          <ac:chgData name="Patrycja Chade" userId="f642cd2ec321a4c8" providerId="LiveId" clId="{C367604D-F5D9-46B2-9DEA-1692848EF7DA}" dt="2020-08-25T17:13:51.247" v="205" actId="113"/>
          <ac:spMkLst>
            <pc:docMk/>
            <pc:sldMk cId="1279953008" sldId="268"/>
            <ac:spMk id="2" creationId="{6AE095D4-6623-4F9B-B7AA-F8956ECAA21D}"/>
          </ac:spMkLst>
        </pc:spChg>
        <pc:spChg chg="mod">
          <ac:chgData name="Patrycja Chade" userId="f642cd2ec321a4c8" providerId="LiveId" clId="{C367604D-F5D9-46B2-9DEA-1692848EF7DA}" dt="2020-08-25T17:14:28.082" v="214" actId="14100"/>
          <ac:spMkLst>
            <pc:docMk/>
            <pc:sldMk cId="1279953008" sldId="268"/>
            <ac:spMk id="3" creationId="{40C9D1D5-4291-4563-BD17-C240656A0668}"/>
          </ac:spMkLst>
        </pc:spChg>
      </pc:sldChg>
      <pc:sldChg chg="modSp new mod">
        <pc:chgData name="Patrycja Chade" userId="f642cd2ec321a4c8" providerId="LiveId" clId="{C367604D-F5D9-46B2-9DEA-1692848EF7DA}" dt="2020-08-25T17:16:47.134" v="326" actId="113"/>
        <pc:sldMkLst>
          <pc:docMk/>
          <pc:sldMk cId="3109134980" sldId="269"/>
        </pc:sldMkLst>
        <pc:spChg chg="mod">
          <ac:chgData name="Patrycja Chade" userId="f642cd2ec321a4c8" providerId="LiveId" clId="{C367604D-F5D9-46B2-9DEA-1692848EF7DA}" dt="2020-08-25T17:16:47.134" v="326" actId="113"/>
          <ac:spMkLst>
            <pc:docMk/>
            <pc:sldMk cId="3109134980" sldId="269"/>
            <ac:spMk id="2" creationId="{78A812DC-9A3B-488A-89B4-4E635E8F95FC}"/>
          </ac:spMkLst>
        </pc:spChg>
        <pc:spChg chg="mod">
          <ac:chgData name="Patrycja Chade" userId="f642cd2ec321a4c8" providerId="LiveId" clId="{C367604D-F5D9-46B2-9DEA-1692848EF7DA}" dt="2020-08-25T17:16:14.166" v="311" actId="5793"/>
          <ac:spMkLst>
            <pc:docMk/>
            <pc:sldMk cId="3109134980" sldId="269"/>
            <ac:spMk id="3" creationId="{EF238140-6985-474A-BAED-629576772272}"/>
          </ac:spMkLst>
        </pc:spChg>
      </pc:sldChg>
      <pc:sldChg chg="addSp delSp modSp new mod">
        <pc:chgData name="Patrycja Chade" userId="f642cd2ec321a4c8" providerId="LiveId" clId="{C367604D-F5D9-46B2-9DEA-1692848EF7DA}" dt="2020-08-26T07:30:17.990" v="704" actId="122"/>
        <pc:sldMkLst>
          <pc:docMk/>
          <pc:sldMk cId="3536916893" sldId="270"/>
        </pc:sldMkLst>
        <pc:spChg chg="del mod">
          <ac:chgData name="Patrycja Chade" userId="f642cd2ec321a4c8" providerId="LiveId" clId="{C367604D-F5D9-46B2-9DEA-1692848EF7DA}" dt="2020-08-26T07:30:07.748" v="701" actId="21"/>
          <ac:spMkLst>
            <pc:docMk/>
            <pc:sldMk cId="3536916893" sldId="270"/>
            <ac:spMk id="2" creationId="{9042EDF3-531D-41F8-899F-0F782FDFD316}"/>
          </ac:spMkLst>
        </pc:spChg>
        <pc:spChg chg="mod">
          <ac:chgData name="Patrycja Chade" userId="f642cd2ec321a4c8" providerId="LiveId" clId="{C367604D-F5D9-46B2-9DEA-1692848EF7DA}" dt="2020-08-26T07:30:17.990" v="704" actId="122"/>
          <ac:spMkLst>
            <pc:docMk/>
            <pc:sldMk cId="3536916893" sldId="270"/>
            <ac:spMk id="3" creationId="{3CB300AC-2DB1-4A3A-A9B4-4F66DB4BDC4B}"/>
          </ac:spMkLst>
        </pc:spChg>
        <pc:spChg chg="add mod">
          <ac:chgData name="Patrycja Chade" userId="f642cd2ec321a4c8" providerId="LiveId" clId="{C367604D-F5D9-46B2-9DEA-1692848EF7DA}" dt="2020-08-26T07:30:07.748" v="701" actId="21"/>
          <ac:spMkLst>
            <pc:docMk/>
            <pc:sldMk cId="3536916893" sldId="270"/>
            <ac:spMk id="5" creationId="{C601DDF7-53AB-4CFC-83FD-497B02381CD9}"/>
          </ac:spMkLst>
        </pc:spChg>
      </pc:sldChg>
      <pc:sldChg chg="addSp delSp modSp new mod setBg">
        <pc:chgData name="Patrycja Chade" userId="f642cd2ec321a4c8" providerId="LiveId" clId="{C367604D-F5D9-46B2-9DEA-1692848EF7DA}" dt="2020-08-26T07:07:35.764" v="539" actId="26606"/>
        <pc:sldMkLst>
          <pc:docMk/>
          <pc:sldMk cId="2194080761" sldId="271"/>
        </pc:sldMkLst>
        <pc:spChg chg="add del">
          <ac:chgData name="Patrycja Chade" userId="f642cd2ec321a4c8" providerId="LiveId" clId="{C367604D-F5D9-46B2-9DEA-1692848EF7DA}" dt="2020-08-26T07:07:35.764" v="539" actId="26606"/>
          <ac:spMkLst>
            <pc:docMk/>
            <pc:sldMk cId="2194080761" sldId="271"/>
            <ac:spMk id="2" creationId="{368991D4-4DF2-4C92-B902-D15878346595}"/>
          </ac:spMkLst>
        </pc:spChg>
        <pc:spChg chg="del">
          <ac:chgData name="Patrycja Chade" userId="f642cd2ec321a4c8" providerId="LiveId" clId="{C367604D-F5D9-46B2-9DEA-1692848EF7DA}" dt="2020-08-26T07:07:06.636" v="534" actId="931"/>
          <ac:spMkLst>
            <pc:docMk/>
            <pc:sldMk cId="2194080761" sldId="271"/>
            <ac:spMk id="3" creationId="{615A3D98-D5F8-4BEE-8B20-A7D630AC4424}"/>
          </ac:spMkLst>
        </pc:spChg>
        <pc:spChg chg="add del">
          <ac:chgData name="Patrycja Chade" userId="f642cd2ec321a4c8" providerId="LiveId" clId="{C367604D-F5D9-46B2-9DEA-1692848EF7DA}" dt="2020-08-26T07:07:35.750" v="538" actId="26606"/>
          <ac:spMkLst>
            <pc:docMk/>
            <pc:sldMk cId="2194080761" sldId="271"/>
            <ac:spMk id="10" creationId="{B670DBD5-770C-4383-9F54-5B86E86BD5BB}"/>
          </ac:spMkLst>
        </pc:spChg>
        <pc:spChg chg="add">
          <ac:chgData name="Patrycja Chade" userId="f642cd2ec321a4c8" providerId="LiveId" clId="{C367604D-F5D9-46B2-9DEA-1692848EF7DA}" dt="2020-08-26T07:07:35.764" v="539" actId="26606"/>
          <ac:spMkLst>
            <pc:docMk/>
            <pc:sldMk cId="2194080761" sldId="271"/>
            <ac:spMk id="12" creationId="{42A4FC2C-047E-45A5-965D-8E1E3BF09BC6}"/>
          </ac:spMkLst>
        </pc:spChg>
        <pc:picChg chg="add mod">
          <ac:chgData name="Patrycja Chade" userId="f642cd2ec321a4c8" providerId="LiveId" clId="{C367604D-F5D9-46B2-9DEA-1692848EF7DA}" dt="2020-08-26T07:07:35.764" v="539" actId="26606"/>
          <ac:picMkLst>
            <pc:docMk/>
            <pc:sldMk cId="2194080761" sldId="271"/>
            <ac:picMk id="5" creationId="{763B0E73-92EA-4954-949E-A2C5B7CDE9CB}"/>
          </ac:picMkLst>
        </pc:picChg>
      </pc:sldChg>
      <pc:sldChg chg="addSp delSp modSp new mod setBg">
        <pc:chgData name="Patrycja Chade" userId="f642cd2ec321a4c8" providerId="LiveId" clId="{C367604D-F5D9-46B2-9DEA-1692848EF7DA}" dt="2020-08-26T07:09:43.839" v="556" actId="1076"/>
        <pc:sldMkLst>
          <pc:docMk/>
          <pc:sldMk cId="3236114132" sldId="272"/>
        </pc:sldMkLst>
        <pc:spChg chg="mod ord">
          <ac:chgData name="Patrycja Chade" userId="f642cd2ec321a4c8" providerId="LiveId" clId="{C367604D-F5D9-46B2-9DEA-1692848EF7DA}" dt="2020-08-26T07:09:38.659" v="555" actId="113"/>
          <ac:spMkLst>
            <pc:docMk/>
            <pc:sldMk cId="3236114132" sldId="272"/>
            <ac:spMk id="2" creationId="{EBA7378D-9E84-4F97-A138-9C87508A81E2}"/>
          </ac:spMkLst>
        </pc:spChg>
        <pc:spChg chg="del">
          <ac:chgData name="Patrycja Chade" userId="f642cd2ec321a4c8" providerId="LiveId" clId="{C367604D-F5D9-46B2-9DEA-1692848EF7DA}" dt="2020-08-26T07:09:11.834" v="540" actId="931"/>
          <ac:spMkLst>
            <pc:docMk/>
            <pc:sldMk cId="3236114132" sldId="272"/>
            <ac:spMk id="3" creationId="{D755E081-48C9-47A1-AB10-00C1F2D8A219}"/>
          </ac:spMkLst>
        </pc:spChg>
        <pc:spChg chg="add">
          <ac:chgData name="Patrycja Chade" userId="f642cd2ec321a4c8" providerId="LiveId" clId="{C367604D-F5D9-46B2-9DEA-1692848EF7DA}" dt="2020-08-26T07:09:25.148" v="543" actId="26606"/>
          <ac:spMkLst>
            <pc:docMk/>
            <pc:sldMk cId="3236114132" sldId="272"/>
            <ac:spMk id="10" creationId="{87CC2527-562A-4F69-B487-4371E5B243E7}"/>
          </ac:spMkLst>
        </pc:spChg>
        <pc:picChg chg="add mod">
          <ac:chgData name="Patrycja Chade" userId="f642cd2ec321a4c8" providerId="LiveId" clId="{C367604D-F5D9-46B2-9DEA-1692848EF7DA}" dt="2020-08-26T07:09:43.839" v="556" actId="1076"/>
          <ac:picMkLst>
            <pc:docMk/>
            <pc:sldMk cId="3236114132" sldId="272"/>
            <ac:picMk id="5" creationId="{82156D4D-F9D1-4B2E-94E6-5B88FC2B7512}"/>
          </ac:picMkLst>
        </pc:picChg>
        <pc:cxnChg chg="add">
          <ac:chgData name="Patrycja Chade" userId="f642cd2ec321a4c8" providerId="LiveId" clId="{C367604D-F5D9-46B2-9DEA-1692848EF7DA}" dt="2020-08-26T07:09:25.148" v="543" actId="26606"/>
          <ac:cxnSpMkLst>
            <pc:docMk/>
            <pc:sldMk cId="3236114132" sldId="272"/>
            <ac:cxnSpMk id="12" creationId="{BCDAEC91-5BCE-4B55-9CC0-43EF94CB734B}"/>
          </ac:cxnSpMkLst>
        </pc:cxnChg>
      </pc:sldChg>
      <pc:sldChg chg="addSp delSp modSp new mod setBg setClrOvrMap">
        <pc:chgData name="Patrycja Chade" userId="f642cd2ec321a4c8" providerId="LiveId" clId="{C367604D-F5D9-46B2-9DEA-1692848EF7DA}" dt="2020-08-26T07:17:42.461" v="580" actId="113"/>
        <pc:sldMkLst>
          <pc:docMk/>
          <pc:sldMk cId="1762130374" sldId="273"/>
        </pc:sldMkLst>
        <pc:spChg chg="mod ord">
          <ac:chgData name="Patrycja Chade" userId="f642cd2ec321a4c8" providerId="LiveId" clId="{C367604D-F5D9-46B2-9DEA-1692848EF7DA}" dt="2020-08-26T07:17:42.461" v="580" actId="113"/>
          <ac:spMkLst>
            <pc:docMk/>
            <pc:sldMk cId="1762130374" sldId="273"/>
            <ac:spMk id="2" creationId="{5DD4C442-8F98-4C4B-93EA-D1E054AB73B6}"/>
          </ac:spMkLst>
        </pc:spChg>
        <pc:spChg chg="del">
          <ac:chgData name="Patrycja Chade" userId="f642cd2ec321a4c8" providerId="LiveId" clId="{C367604D-F5D9-46B2-9DEA-1692848EF7DA}" dt="2020-08-26T07:17:27.752" v="568" actId="931"/>
          <ac:spMkLst>
            <pc:docMk/>
            <pc:sldMk cId="1762130374" sldId="273"/>
            <ac:spMk id="3" creationId="{24C2CC6D-B3EE-41DB-B8EC-1126D262559F}"/>
          </ac:spMkLst>
        </pc:spChg>
        <pc:spChg chg="add">
          <ac:chgData name="Patrycja Chade" userId="f642cd2ec321a4c8" providerId="LiveId" clId="{C367604D-F5D9-46B2-9DEA-1692848EF7DA}" dt="2020-08-26T07:17:32.241" v="571" actId="26606"/>
          <ac:spMkLst>
            <pc:docMk/>
            <pc:sldMk cId="1762130374" sldId="273"/>
            <ac:spMk id="10" creationId="{0671A8AE-40A1-4631-A6B8-581AFF065482}"/>
          </ac:spMkLst>
        </pc:spChg>
        <pc:spChg chg="add">
          <ac:chgData name="Patrycja Chade" userId="f642cd2ec321a4c8" providerId="LiveId" clId="{C367604D-F5D9-46B2-9DEA-1692848EF7DA}" dt="2020-08-26T07:17:32.241" v="571" actId="26606"/>
          <ac:spMkLst>
            <pc:docMk/>
            <pc:sldMk cId="1762130374" sldId="273"/>
            <ac:spMk id="12" creationId="{AB58EF07-17C2-48CF-ABB0-EEF1F17CB8F0}"/>
          </ac:spMkLst>
        </pc:spChg>
        <pc:spChg chg="add">
          <ac:chgData name="Patrycja Chade" userId="f642cd2ec321a4c8" providerId="LiveId" clId="{C367604D-F5D9-46B2-9DEA-1692848EF7DA}" dt="2020-08-26T07:17:32.241" v="571" actId="26606"/>
          <ac:spMkLst>
            <pc:docMk/>
            <pc:sldMk cId="1762130374" sldId="273"/>
            <ac:spMk id="14" creationId="{AF2F604E-43BE-4DC3-B983-E071523364F8}"/>
          </ac:spMkLst>
        </pc:spChg>
        <pc:spChg chg="add">
          <ac:chgData name="Patrycja Chade" userId="f642cd2ec321a4c8" providerId="LiveId" clId="{C367604D-F5D9-46B2-9DEA-1692848EF7DA}" dt="2020-08-26T07:17:32.241" v="571" actId="26606"/>
          <ac:spMkLst>
            <pc:docMk/>
            <pc:sldMk cId="1762130374" sldId="273"/>
            <ac:spMk id="16" creationId="{08C9B587-E65E-4B52-B37C-ABEBB6E87928}"/>
          </ac:spMkLst>
        </pc:spChg>
        <pc:picChg chg="add mod">
          <ac:chgData name="Patrycja Chade" userId="f642cd2ec321a4c8" providerId="LiveId" clId="{C367604D-F5D9-46B2-9DEA-1692848EF7DA}" dt="2020-08-26T07:17:32.241" v="571" actId="26606"/>
          <ac:picMkLst>
            <pc:docMk/>
            <pc:sldMk cId="1762130374" sldId="273"/>
            <ac:picMk id="5" creationId="{D63933D3-6A06-473D-A444-C79F875EEBA2}"/>
          </ac:picMkLst>
        </pc:picChg>
      </pc:sldChg>
      <pc:sldChg chg="addSp delSp modSp new mod setBg setClrOvrMap">
        <pc:chgData name="Patrycja Chade" userId="f642cd2ec321a4c8" providerId="LiveId" clId="{C367604D-F5D9-46B2-9DEA-1692848EF7DA}" dt="2020-08-26T07:34:05.704" v="730" actId="1076"/>
        <pc:sldMkLst>
          <pc:docMk/>
          <pc:sldMk cId="2521009780" sldId="274"/>
        </pc:sldMkLst>
        <pc:spChg chg="mod ord">
          <ac:chgData name="Patrycja Chade" userId="f642cd2ec321a4c8" providerId="LiveId" clId="{C367604D-F5D9-46B2-9DEA-1692848EF7DA}" dt="2020-08-26T07:34:05.704" v="730" actId="1076"/>
          <ac:spMkLst>
            <pc:docMk/>
            <pc:sldMk cId="2521009780" sldId="274"/>
            <ac:spMk id="2" creationId="{99C9BA19-9DA6-4C38-8C14-3D6191C1B20E}"/>
          </ac:spMkLst>
        </pc:spChg>
        <pc:spChg chg="del">
          <ac:chgData name="Patrycja Chade" userId="f642cd2ec321a4c8" providerId="LiveId" clId="{C367604D-F5D9-46B2-9DEA-1692848EF7DA}" dt="2020-08-26T07:32:54.584" v="705" actId="931"/>
          <ac:spMkLst>
            <pc:docMk/>
            <pc:sldMk cId="2521009780" sldId="274"/>
            <ac:spMk id="3" creationId="{51FAD023-D88A-415F-B3E8-B16A4AC288D0}"/>
          </ac:spMkLst>
        </pc:spChg>
        <pc:spChg chg="add">
          <ac:chgData name="Patrycja Chade" userId="f642cd2ec321a4c8" providerId="LiveId" clId="{C367604D-F5D9-46B2-9DEA-1692848EF7DA}" dt="2020-08-26T07:33:42.886" v="715" actId="26606"/>
          <ac:spMkLst>
            <pc:docMk/>
            <pc:sldMk cId="2521009780" sldId="274"/>
            <ac:spMk id="10" creationId="{0671A8AE-40A1-4631-A6B8-581AFF065482}"/>
          </ac:spMkLst>
        </pc:spChg>
        <pc:spChg chg="add">
          <ac:chgData name="Patrycja Chade" userId="f642cd2ec321a4c8" providerId="LiveId" clId="{C367604D-F5D9-46B2-9DEA-1692848EF7DA}" dt="2020-08-26T07:33:42.886" v="715" actId="26606"/>
          <ac:spMkLst>
            <pc:docMk/>
            <pc:sldMk cId="2521009780" sldId="274"/>
            <ac:spMk id="12" creationId="{AB58EF07-17C2-48CF-ABB0-EEF1F17CB8F0}"/>
          </ac:spMkLst>
        </pc:spChg>
        <pc:spChg chg="add">
          <ac:chgData name="Patrycja Chade" userId="f642cd2ec321a4c8" providerId="LiveId" clId="{C367604D-F5D9-46B2-9DEA-1692848EF7DA}" dt="2020-08-26T07:33:42.886" v="715" actId="26606"/>
          <ac:spMkLst>
            <pc:docMk/>
            <pc:sldMk cId="2521009780" sldId="274"/>
            <ac:spMk id="14" creationId="{AF2F604E-43BE-4DC3-B983-E071523364F8}"/>
          </ac:spMkLst>
        </pc:spChg>
        <pc:spChg chg="add">
          <ac:chgData name="Patrycja Chade" userId="f642cd2ec321a4c8" providerId="LiveId" clId="{C367604D-F5D9-46B2-9DEA-1692848EF7DA}" dt="2020-08-26T07:33:42.886" v="715" actId="26606"/>
          <ac:spMkLst>
            <pc:docMk/>
            <pc:sldMk cId="2521009780" sldId="274"/>
            <ac:spMk id="16" creationId="{08C9B587-E65E-4B52-B37C-ABEBB6E87928}"/>
          </ac:spMkLst>
        </pc:spChg>
        <pc:picChg chg="add mod">
          <ac:chgData name="Patrycja Chade" userId="f642cd2ec321a4c8" providerId="LiveId" clId="{C367604D-F5D9-46B2-9DEA-1692848EF7DA}" dt="2020-08-26T07:33:42.886" v="715" actId="26606"/>
          <ac:picMkLst>
            <pc:docMk/>
            <pc:sldMk cId="2521009780" sldId="274"/>
            <ac:picMk id="5" creationId="{07FBCC7B-638C-4F7D-B725-2258B6CDC7A5}"/>
          </ac:picMkLst>
        </pc:picChg>
      </pc:sldChg>
      <pc:sldChg chg="addSp delSp modSp new mod setBg setClrOvrMap">
        <pc:chgData name="Patrycja Chade" userId="f642cd2ec321a4c8" providerId="LiveId" clId="{C367604D-F5D9-46B2-9DEA-1692848EF7DA}" dt="2020-08-26T07:33:30.589" v="714" actId="26606"/>
        <pc:sldMkLst>
          <pc:docMk/>
          <pc:sldMk cId="729511914" sldId="275"/>
        </pc:sldMkLst>
        <pc:spChg chg="mod">
          <ac:chgData name="Patrycja Chade" userId="f642cd2ec321a4c8" providerId="LiveId" clId="{C367604D-F5D9-46B2-9DEA-1692848EF7DA}" dt="2020-08-26T07:33:30.589" v="714" actId="26606"/>
          <ac:spMkLst>
            <pc:docMk/>
            <pc:sldMk cId="729511914" sldId="275"/>
            <ac:spMk id="2" creationId="{A2789A68-CE99-45B9-89AD-67FE44405131}"/>
          </ac:spMkLst>
        </pc:spChg>
        <pc:spChg chg="del">
          <ac:chgData name="Patrycja Chade" userId="f642cd2ec321a4c8" providerId="LiveId" clId="{C367604D-F5D9-46B2-9DEA-1692848EF7DA}" dt="2020-08-26T07:24:50.460" v="670" actId="931"/>
          <ac:spMkLst>
            <pc:docMk/>
            <pc:sldMk cId="729511914" sldId="275"/>
            <ac:spMk id="3" creationId="{7DF42AC7-139F-4867-8561-60B4978EC5ED}"/>
          </ac:spMkLst>
        </pc:spChg>
        <pc:spChg chg="add del">
          <ac:chgData name="Patrycja Chade" userId="f642cd2ec321a4c8" providerId="LiveId" clId="{C367604D-F5D9-46B2-9DEA-1692848EF7DA}" dt="2020-08-26T07:33:08.851" v="707" actId="931"/>
          <ac:spMkLst>
            <pc:docMk/>
            <pc:sldMk cId="729511914" sldId="275"/>
            <ac:spMk id="13" creationId="{A4067E18-8FE2-49E5-9164-86D6EE1A184D}"/>
          </ac:spMkLst>
        </pc:spChg>
        <pc:spChg chg="add del">
          <ac:chgData name="Patrycja Chade" userId="f642cd2ec321a4c8" providerId="LiveId" clId="{C367604D-F5D9-46B2-9DEA-1692848EF7DA}" dt="2020-08-26T07:33:30.589" v="714" actId="26606"/>
          <ac:spMkLst>
            <pc:docMk/>
            <pc:sldMk cId="729511914" sldId="275"/>
            <ac:spMk id="16" creationId="{2EEE8F11-3582-44B7-9869-F2D26D7DD9D4}"/>
          </ac:spMkLst>
        </pc:spChg>
        <pc:spChg chg="add del">
          <ac:chgData name="Patrycja Chade" userId="f642cd2ec321a4c8" providerId="LiveId" clId="{C367604D-F5D9-46B2-9DEA-1692848EF7DA}" dt="2020-08-26T07:33:30.589" v="714" actId="26606"/>
          <ac:spMkLst>
            <pc:docMk/>
            <pc:sldMk cId="729511914" sldId="275"/>
            <ac:spMk id="18" creationId="{2141F1CC-6A53-4BCF-9127-AABB52E2497E}"/>
          </ac:spMkLst>
        </pc:spChg>
        <pc:spChg chg="add del">
          <ac:chgData name="Patrycja Chade" userId="f642cd2ec321a4c8" providerId="LiveId" clId="{C367604D-F5D9-46B2-9DEA-1692848EF7DA}" dt="2020-08-26T07:33:30.589" v="714" actId="26606"/>
          <ac:spMkLst>
            <pc:docMk/>
            <pc:sldMk cId="729511914" sldId="275"/>
            <ac:spMk id="20" creationId="{561B2B49-7142-4CA8-A929-4671548E6A5A}"/>
          </ac:spMkLst>
        </pc:spChg>
        <pc:spChg chg="add del">
          <ac:chgData name="Patrycja Chade" userId="f642cd2ec321a4c8" providerId="LiveId" clId="{C367604D-F5D9-46B2-9DEA-1692848EF7DA}" dt="2020-08-26T07:33:25.354" v="711" actId="26606"/>
          <ac:spMkLst>
            <pc:docMk/>
            <pc:sldMk cId="729511914" sldId="275"/>
            <ac:spMk id="24" creationId="{6C3E45B2-8197-486C-B254-00598DA9BE55}"/>
          </ac:spMkLst>
        </pc:spChg>
        <pc:spChg chg="add del">
          <ac:chgData name="Patrycja Chade" userId="f642cd2ec321a4c8" providerId="LiveId" clId="{C367604D-F5D9-46B2-9DEA-1692848EF7DA}" dt="2020-08-26T07:33:30.569" v="713" actId="26606"/>
          <ac:spMkLst>
            <pc:docMk/>
            <pc:sldMk cId="729511914" sldId="275"/>
            <ac:spMk id="25" creationId="{2BE2D1B8-0887-4D2B-8C42-999040132B03}"/>
          </ac:spMkLst>
        </pc:spChg>
        <pc:spChg chg="add del">
          <ac:chgData name="Patrycja Chade" userId="f642cd2ec321a4c8" providerId="LiveId" clId="{C367604D-F5D9-46B2-9DEA-1692848EF7DA}" dt="2020-08-26T07:33:25.354" v="711" actId="26606"/>
          <ac:spMkLst>
            <pc:docMk/>
            <pc:sldMk cId="729511914" sldId="275"/>
            <ac:spMk id="27" creationId="{0ED52484-C939-4951-85D6-79046BBC644D}"/>
          </ac:spMkLst>
        </pc:spChg>
        <pc:spChg chg="add del">
          <ac:chgData name="Patrycja Chade" userId="f642cd2ec321a4c8" providerId="LiveId" clId="{C367604D-F5D9-46B2-9DEA-1692848EF7DA}" dt="2020-08-26T07:33:25.354" v="711" actId="26606"/>
          <ac:spMkLst>
            <pc:docMk/>
            <pc:sldMk cId="729511914" sldId="275"/>
            <ac:spMk id="29" creationId="{123AC743-1CAC-4594-8F81-8E5C1E45BA7B}"/>
          </ac:spMkLst>
        </pc:spChg>
        <pc:spChg chg="add del">
          <ac:chgData name="Patrycja Chade" userId="f642cd2ec321a4c8" providerId="LiveId" clId="{C367604D-F5D9-46B2-9DEA-1692848EF7DA}" dt="2020-08-26T07:33:25.354" v="711" actId="26606"/>
          <ac:spMkLst>
            <pc:docMk/>
            <pc:sldMk cId="729511914" sldId="275"/>
            <ac:spMk id="31" creationId="{3DF8EA8C-4EAB-49EE-BBAB-78BE910D2232}"/>
          </ac:spMkLst>
        </pc:spChg>
        <pc:spChg chg="add del">
          <ac:chgData name="Patrycja Chade" userId="f642cd2ec321a4c8" providerId="LiveId" clId="{C367604D-F5D9-46B2-9DEA-1692848EF7DA}" dt="2020-08-26T07:33:25.354" v="711" actId="26606"/>
          <ac:spMkLst>
            <pc:docMk/>
            <pc:sldMk cId="729511914" sldId="275"/>
            <ac:spMk id="33" creationId="{9973AF05-1CBD-4B57-BB0F-EAEF9F8FB679}"/>
          </ac:spMkLst>
        </pc:spChg>
        <pc:spChg chg="add del">
          <ac:chgData name="Patrycja Chade" userId="f642cd2ec321a4c8" providerId="LiveId" clId="{C367604D-F5D9-46B2-9DEA-1692848EF7DA}" dt="2020-08-26T07:33:30.569" v="713" actId="26606"/>
          <ac:spMkLst>
            <pc:docMk/>
            <pc:sldMk cId="729511914" sldId="275"/>
            <ac:spMk id="35" creationId="{FA085277-BAF7-40CC-A608-B030CA969FE9}"/>
          </ac:spMkLst>
        </pc:spChg>
        <pc:spChg chg="add del">
          <ac:chgData name="Patrycja Chade" userId="f642cd2ec321a4c8" providerId="LiveId" clId="{C367604D-F5D9-46B2-9DEA-1692848EF7DA}" dt="2020-08-26T07:33:30.569" v="713" actId="26606"/>
          <ac:spMkLst>
            <pc:docMk/>
            <pc:sldMk cId="729511914" sldId="275"/>
            <ac:spMk id="36" creationId="{64009F90-86BF-44AE-B0EB-D68140E0E0DA}"/>
          </ac:spMkLst>
        </pc:spChg>
        <pc:spChg chg="add">
          <ac:chgData name="Patrycja Chade" userId="f642cd2ec321a4c8" providerId="LiveId" clId="{C367604D-F5D9-46B2-9DEA-1692848EF7DA}" dt="2020-08-26T07:33:30.589" v="714" actId="26606"/>
          <ac:spMkLst>
            <pc:docMk/>
            <pc:sldMk cId="729511914" sldId="275"/>
            <ac:spMk id="39" creationId="{98135EBA-B3A3-4F88-BCB1-D0C8E63F47CA}"/>
          </ac:spMkLst>
        </pc:spChg>
        <pc:spChg chg="add">
          <ac:chgData name="Patrycja Chade" userId="f642cd2ec321a4c8" providerId="LiveId" clId="{C367604D-F5D9-46B2-9DEA-1692848EF7DA}" dt="2020-08-26T07:33:30.589" v="714" actId="26606"/>
          <ac:spMkLst>
            <pc:docMk/>
            <pc:sldMk cId="729511914" sldId="275"/>
            <ac:spMk id="41" creationId="{0D3A0152-CAD4-48A5-A524-340D3C808008}"/>
          </ac:spMkLst>
        </pc:spChg>
        <pc:picChg chg="add mod ord">
          <ac:chgData name="Patrycja Chade" userId="f642cd2ec321a4c8" providerId="LiveId" clId="{C367604D-F5D9-46B2-9DEA-1692848EF7DA}" dt="2020-08-26T07:33:30.589" v="714" actId="26606"/>
          <ac:picMkLst>
            <pc:docMk/>
            <pc:sldMk cId="729511914" sldId="275"/>
            <ac:picMk id="5" creationId="{029EE6D6-00F7-40C2-9AE3-1037A4CF986C}"/>
          </ac:picMkLst>
        </pc:picChg>
        <pc:picChg chg="add mod ord">
          <ac:chgData name="Patrycja Chade" userId="f642cd2ec321a4c8" providerId="LiveId" clId="{C367604D-F5D9-46B2-9DEA-1692848EF7DA}" dt="2020-08-26T07:33:30.589" v="714" actId="26606"/>
          <ac:picMkLst>
            <pc:docMk/>
            <pc:sldMk cId="729511914" sldId="275"/>
            <ac:picMk id="7" creationId="{7F56C401-4EF9-4452-AA19-22766034E273}"/>
          </ac:picMkLst>
        </pc:picChg>
        <pc:picChg chg="add mod ord">
          <ac:chgData name="Patrycja Chade" userId="f642cd2ec321a4c8" providerId="LiveId" clId="{C367604D-F5D9-46B2-9DEA-1692848EF7DA}" dt="2020-08-26T07:33:30.589" v="714" actId="26606"/>
          <ac:picMkLst>
            <pc:docMk/>
            <pc:sldMk cId="729511914" sldId="275"/>
            <ac:picMk id="9" creationId="{9E34B459-51DE-439B-8316-F880BE58D9E3}"/>
          </ac:picMkLst>
        </pc:picChg>
        <pc:picChg chg="add mod ord">
          <ac:chgData name="Patrycja Chade" userId="f642cd2ec321a4c8" providerId="LiveId" clId="{C367604D-F5D9-46B2-9DEA-1692848EF7DA}" dt="2020-08-26T07:33:30.589" v="714" actId="26606"/>
          <ac:picMkLst>
            <pc:docMk/>
            <pc:sldMk cId="729511914" sldId="275"/>
            <ac:picMk id="11" creationId="{0CF12334-DACA-40B9-A984-15E35D51C339}"/>
          </ac:picMkLst>
        </pc:picChg>
        <pc:cxnChg chg="add del">
          <ac:chgData name="Patrycja Chade" userId="f642cd2ec321a4c8" providerId="LiveId" clId="{C367604D-F5D9-46B2-9DEA-1692848EF7DA}" dt="2020-08-26T07:33:30.569" v="713" actId="26606"/>
          <ac:cxnSpMkLst>
            <pc:docMk/>
            <pc:sldMk cId="729511914" sldId="275"/>
            <ac:cxnSpMk id="37" creationId="{14254369-4B26-4D6A-A4CD-BE3438297C30}"/>
          </ac:cxnSpMkLst>
        </pc:cxnChg>
        <pc:cxnChg chg="add">
          <ac:chgData name="Patrycja Chade" userId="f642cd2ec321a4c8" providerId="LiveId" clId="{C367604D-F5D9-46B2-9DEA-1692848EF7DA}" dt="2020-08-26T07:33:30.589" v="714" actId="26606"/>
          <ac:cxnSpMkLst>
            <pc:docMk/>
            <pc:sldMk cId="729511914" sldId="275"/>
            <ac:cxnSpMk id="40" creationId="{447D1B1D-04C6-4151-9423-F5437649E485}"/>
          </ac:cxnSpMkLst>
        </pc:cxnChg>
      </pc:sldChg>
      <pc:sldChg chg="addSp modSp new mod setBg">
        <pc:chgData name="Patrycja Chade" userId="f642cd2ec321a4c8" providerId="LiveId" clId="{C367604D-F5D9-46B2-9DEA-1692848EF7DA}" dt="2020-08-26T07:06:41.956" v="533" actId="122"/>
        <pc:sldMkLst>
          <pc:docMk/>
          <pc:sldMk cId="3055769274" sldId="276"/>
        </pc:sldMkLst>
        <pc:spChg chg="mod">
          <ac:chgData name="Patrycja Chade" userId="f642cd2ec321a4c8" providerId="LiveId" clId="{C367604D-F5D9-46B2-9DEA-1692848EF7DA}" dt="2020-08-26T07:06:14.079" v="527" actId="26606"/>
          <ac:spMkLst>
            <pc:docMk/>
            <pc:sldMk cId="3055769274" sldId="276"/>
            <ac:spMk id="2" creationId="{43CA7382-0CF1-4F40-B85C-BF405637EC0D}"/>
          </ac:spMkLst>
        </pc:spChg>
        <pc:spChg chg="mod ord">
          <ac:chgData name="Patrycja Chade" userId="f642cd2ec321a4c8" providerId="LiveId" clId="{C367604D-F5D9-46B2-9DEA-1692848EF7DA}" dt="2020-08-26T07:06:41.956" v="533" actId="122"/>
          <ac:spMkLst>
            <pc:docMk/>
            <pc:sldMk cId="3055769274" sldId="276"/>
            <ac:spMk id="3" creationId="{4DA03816-2B46-4ED2-93F9-D8CBD3B8EA48}"/>
          </ac:spMkLst>
        </pc:spChg>
        <pc:spChg chg="add">
          <ac:chgData name="Patrycja Chade" userId="f642cd2ec321a4c8" providerId="LiveId" clId="{C367604D-F5D9-46B2-9DEA-1692848EF7DA}" dt="2020-08-26T07:06:14.079" v="527" actId="26606"/>
          <ac:spMkLst>
            <pc:docMk/>
            <pc:sldMk cId="3055769274" sldId="276"/>
            <ac:spMk id="10" creationId="{F56F5174-31D9-4DBB-AAB7-A1FD7BDB1352}"/>
          </ac:spMkLst>
        </pc:spChg>
        <pc:spChg chg="add">
          <ac:chgData name="Patrycja Chade" userId="f642cd2ec321a4c8" providerId="LiveId" clId="{C367604D-F5D9-46B2-9DEA-1692848EF7DA}" dt="2020-08-26T07:06:14.079" v="527" actId="26606"/>
          <ac:spMkLst>
            <pc:docMk/>
            <pc:sldMk cId="3055769274" sldId="276"/>
            <ac:spMk id="14" creationId="{F9A95BEE-6BB1-4A28-A8E6-A34B2E42EF87}"/>
          </ac:spMkLst>
        </pc:spChg>
        <pc:picChg chg="add mod">
          <ac:chgData name="Patrycja Chade" userId="f642cd2ec321a4c8" providerId="LiveId" clId="{C367604D-F5D9-46B2-9DEA-1692848EF7DA}" dt="2020-08-26T07:06:14.079" v="527" actId="26606"/>
          <ac:picMkLst>
            <pc:docMk/>
            <pc:sldMk cId="3055769274" sldId="276"/>
            <ac:picMk id="5" creationId="{0F6B4684-E43F-448B-8F2F-FD92E85B6731}"/>
          </ac:picMkLst>
        </pc:picChg>
        <pc:picChg chg="add">
          <ac:chgData name="Patrycja Chade" userId="f642cd2ec321a4c8" providerId="LiveId" clId="{C367604D-F5D9-46B2-9DEA-1692848EF7DA}" dt="2020-08-26T07:06:14.079" v="527" actId="26606"/>
          <ac:picMkLst>
            <pc:docMk/>
            <pc:sldMk cId="3055769274" sldId="276"/>
            <ac:picMk id="12" creationId="{AE113210-7872-481A-ADE6-3A05CCAF5EB2}"/>
          </ac:picMkLst>
        </pc:picChg>
      </pc:sldChg>
      <pc:sldMasterChg chg="setBg modSldLayout">
        <pc:chgData name="Patrycja Chade" userId="f642cd2ec321a4c8" providerId="LiveId" clId="{C367604D-F5D9-46B2-9DEA-1692848EF7DA}" dt="2020-08-25T20:05:12.103" v="472"/>
        <pc:sldMasterMkLst>
          <pc:docMk/>
          <pc:sldMasterMk cId="1929187081" sldId="2147483648"/>
        </pc:sldMasterMkLst>
        <pc:sldLayoutChg chg="setBg">
          <pc:chgData name="Patrycja Chade" userId="f642cd2ec321a4c8" providerId="LiveId" clId="{C367604D-F5D9-46B2-9DEA-1692848EF7DA}" dt="2020-08-25T20:05:12.103" v="472"/>
          <pc:sldLayoutMkLst>
            <pc:docMk/>
            <pc:sldMasterMk cId="1929187081" sldId="2147483648"/>
            <pc:sldLayoutMk cId="396605969" sldId="2147483649"/>
          </pc:sldLayoutMkLst>
        </pc:sldLayoutChg>
        <pc:sldLayoutChg chg="setBg">
          <pc:chgData name="Patrycja Chade" userId="f642cd2ec321a4c8" providerId="LiveId" clId="{C367604D-F5D9-46B2-9DEA-1692848EF7DA}" dt="2020-08-25T20:05:12.103" v="472"/>
          <pc:sldLayoutMkLst>
            <pc:docMk/>
            <pc:sldMasterMk cId="1929187081" sldId="2147483648"/>
            <pc:sldLayoutMk cId="3002033458" sldId="2147483650"/>
          </pc:sldLayoutMkLst>
        </pc:sldLayoutChg>
        <pc:sldLayoutChg chg="setBg">
          <pc:chgData name="Patrycja Chade" userId="f642cd2ec321a4c8" providerId="LiveId" clId="{C367604D-F5D9-46B2-9DEA-1692848EF7DA}" dt="2020-08-25T20:05:12.103" v="472"/>
          <pc:sldLayoutMkLst>
            <pc:docMk/>
            <pc:sldMasterMk cId="1929187081" sldId="2147483648"/>
            <pc:sldLayoutMk cId="2461414702" sldId="2147483651"/>
          </pc:sldLayoutMkLst>
        </pc:sldLayoutChg>
        <pc:sldLayoutChg chg="setBg">
          <pc:chgData name="Patrycja Chade" userId="f642cd2ec321a4c8" providerId="LiveId" clId="{C367604D-F5D9-46B2-9DEA-1692848EF7DA}" dt="2020-08-25T20:05:12.103" v="472"/>
          <pc:sldLayoutMkLst>
            <pc:docMk/>
            <pc:sldMasterMk cId="1929187081" sldId="2147483648"/>
            <pc:sldLayoutMk cId="3612895777" sldId="2147483652"/>
          </pc:sldLayoutMkLst>
        </pc:sldLayoutChg>
        <pc:sldLayoutChg chg="setBg">
          <pc:chgData name="Patrycja Chade" userId="f642cd2ec321a4c8" providerId="LiveId" clId="{C367604D-F5D9-46B2-9DEA-1692848EF7DA}" dt="2020-08-25T20:05:12.103" v="472"/>
          <pc:sldLayoutMkLst>
            <pc:docMk/>
            <pc:sldMasterMk cId="1929187081" sldId="2147483648"/>
            <pc:sldLayoutMk cId="3571048534" sldId="2147483653"/>
          </pc:sldLayoutMkLst>
        </pc:sldLayoutChg>
        <pc:sldLayoutChg chg="setBg">
          <pc:chgData name="Patrycja Chade" userId="f642cd2ec321a4c8" providerId="LiveId" clId="{C367604D-F5D9-46B2-9DEA-1692848EF7DA}" dt="2020-08-25T20:05:12.103" v="472"/>
          <pc:sldLayoutMkLst>
            <pc:docMk/>
            <pc:sldMasterMk cId="1929187081" sldId="2147483648"/>
            <pc:sldLayoutMk cId="864920099" sldId="2147483654"/>
          </pc:sldLayoutMkLst>
        </pc:sldLayoutChg>
        <pc:sldLayoutChg chg="setBg">
          <pc:chgData name="Patrycja Chade" userId="f642cd2ec321a4c8" providerId="LiveId" clId="{C367604D-F5D9-46B2-9DEA-1692848EF7DA}" dt="2020-08-25T20:05:12.103" v="472"/>
          <pc:sldLayoutMkLst>
            <pc:docMk/>
            <pc:sldMasterMk cId="1929187081" sldId="2147483648"/>
            <pc:sldLayoutMk cId="3863986021" sldId="2147483655"/>
          </pc:sldLayoutMkLst>
        </pc:sldLayoutChg>
        <pc:sldLayoutChg chg="setBg">
          <pc:chgData name="Patrycja Chade" userId="f642cd2ec321a4c8" providerId="LiveId" clId="{C367604D-F5D9-46B2-9DEA-1692848EF7DA}" dt="2020-08-25T20:05:12.103" v="472"/>
          <pc:sldLayoutMkLst>
            <pc:docMk/>
            <pc:sldMasterMk cId="1929187081" sldId="2147483648"/>
            <pc:sldLayoutMk cId="656423437" sldId="2147483656"/>
          </pc:sldLayoutMkLst>
        </pc:sldLayoutChg>
        <pc:sldLayoutChg chg="setBg">
          <pc:chgData name="Patrycja Chade" userId="f642cd2ec321a4c8" providerId="LiveId" clId="{C367604D-F5D9-46B2-9DEA-1692848EF7DA}" dt="2020-08-25T20:05:12.103" v="472"/>
          <pc:sldLayoutMkLst>
            <pc:docMk/>
            <pc:sldMasterMk cId="1929187081" sldId="2147483648"/>
            <pc:sldLayoutMk cId="3526912957" sldId="2147483657"/>
          </pc:sldLayoutMkLst>
        </pc:sldLayoutChg>
        <pc:sldLayoutChg chg="setBg">
          <pc:chgData name="Patrycja Chade" userId="f642cd2ec321a4c8" providerId="LiveId" clId="{C367604D-F5D9-46B2-9DEA-1692848EF7DA}" dt="2020-08-25T20:05:12.103" v="472"/>
          <pc:sldLayoutMkLst>
            <pc:docMk/>
            <pc:sldMasterMk cId="1929187081" sldId="2147483648"/>
            <pc:sldLayoutMk cId="4263858454" sldId="2147483658"/>
          </pc:sldLayoutMkLst>
        </pc:sldLayoutChg>
        <pc:sldLayoutChg chg="setBg">
          <pc:chgData name="Patrycja Chade" userId="f642cd2ec321a4c8" providerId="LiveId" clId="{C367604D-F5D9-46B2-9DEA-1692848EF7DA}" dt="2020-08-25T20:05:12.103" v="472"/>
          <pc:sldLayoutMkLst>
            <pc:docMk/>
            <pc:sldMasterMk cId="1929187081" sldId="2147483648"/>
            <pc:sldLayoutMk cId="3730518253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6113D5-6E47-4E59-B70A-526C67AA3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516CF03-7FD5-4C02-AC8B-7CCAD2A79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3BD7A5-A3B1-4B50-92F1-02CED4512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0450-CA4A-4E76-86A4-3D17C20B7D4F}" type="datetimeFigureOut">
              <a:rPr lang="pl-PL" smtClean="0"/>
              <a:t>26.08.2020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16C31A-3616-4172-A0AD-B37895A8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837894B-5EA4-441A-80E6-A9B49FE4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101F-61A5-4531-8F4B-2C82BDD95C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60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1A40DD-9B68-4542-85BB-9F33CABD5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4A44CCA-E1A3-4D54-BEC0-24BE33477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4E6790C-4DB5-4A02-BD71-2E976BC16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0450-CA4A-4E76-86A4-3D17C20B7D4F}" type="datetimeFigureOut">
              <a:rPr lang="pl-PL" smtClean="0"/>
              <a:t>26.08.2020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7CC862F-D921-4A53-A153-C385043C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C379B86-E82C-4043-A7EF-5EDC2FC55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101F-61A5-4531-8F4B-2C82BDD95C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385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87A3B14-D462-4B23-AD7F-16C272D5D9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3F2E663-0E8B-4ED8-B519-0427CEAA2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EEBCE7-590E-46F7-A69A-C5501DF6A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0450-CA4A-4E76-86A4-3D17C20B7D4F}" type="datetimeFigureOut">
              <a:rPr lang="pl-PL" smtClean="0"/>
              <a:t>26.08.2020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12C8E5D-FD0A-4798-B6A7-A29D58A4E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4C2577-D4CF-4541-91FD-F5AF859EB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101F-61A5-4531-8F4B-2C82BDD95C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051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16AD7F-29E8-4DF6-952E-421A6978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216095-ABDB-4782-8A0E-75648FE37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1BD0AC-CC12-4E7E-82B9-A07B7F13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0450-CA4A-4E76-86A4-3D17C20B7D4F}" type="datetimeFigureOut">
              <a:rPr lang="pl-PL" smtClean="0"/>
              <a:t>26.08.2020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2D33A14-E99D-4EE8-8B81-A3F92C12E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E73CC0E-EC24-4711-AA48-1A31DC417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101F-61A5-4531-8F4B-2C82BDD95C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203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F07AB6-E64F-428B-A9CD-E32FD54E9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D335024-E1B5-42F1-8B9C-810A490FD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EA1B48A-B4D2-4A80-A72C-9A8FB3DD6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0450-CA4A-4E76-86A4-3D17C20B7D4F}" type="datetimeFigureOut">
              <a:rPr lang="pl-PL" smtClean="0"/>
              <a:t>26.08.2020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2A1798D-40A0-4668-8A59-7387F0D83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4C02B82-D42A-45FC-85A8-4825E4F7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101F-61A5-4531-8F4B-2C82BDD95C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141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4CDA3E-C6F4-4B47-A071-A3E88109A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10C83A-F177-4FA7-A3C7-26C486880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8D95990-3B57-4686-9586-A8CCB4354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45AEB31-AA8C-4E60-87CF-B3E826B69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0450-CA4A-4E76-86A4-3D17C20B7D4F}" type="datetimeFigureOut">
              <a:rPr lang="pl-PL" smtClean="0"/>
              <a:t>26.08.2020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C4D5EE2-8EA3-424D-915A-029011919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A7CEA2E-6E7D-4800-AF8C-08FD3B532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101F-61A5-4531-8F4B-2C82BDD95C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289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666097-337B-474A-8658-3162B07A9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D2DD177-240B-4595-9936-19803E54A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9364586-A8AD-4448-A922-7614C3DBA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96F2BD9-8843-490D-9E3D-9C5E223305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51005DB-27EE-4A71-8AED-8E326190F5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DA75DF5-EB21-434A-8156-CCED241B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0450-CA4A-4E76-86A4-3D17C20B7D4F}" type="datetimeFigureOut">
              <a:rPr lang="pl-PL" smtClean="0"/>
              <a:t>26.08.2020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14479C4-7A52-4938-BB17-6BCB40300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29B7C9D-3ED6-41AD-8744-0840FF71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101F-61A5-4531-8F4B-2C82BDD95C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104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2B13E4-8DA7-4B03-AAEA-F11184192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FF479DD-43A9-46FA-A6EA-45756CB0B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0450-CA4A-4E76-86A4-3D17C20B7D4F}" type="datetimeFigureOut">
              <a:rPr lang="pl-PL" smtClean="0"/>
              <a:t>26.08.2020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3146135-72FA-44BA-B0A2-B9D0801D3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B5AD73E-D507-48E6-98FF-67ED7168F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101F-61A5-4531-8F4B-2C82BDD95C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492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184897F-4494-4F00-8E9C-E9C5AE53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0450-CA4A-4E76-86A4-3D17C20B7D4F}" type="datetimeFigureOut">
              <a:rPr lang="pl-PL" smtClean="0"/>
              <a:t>26.08.2020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EE479A9-F18C-4957-B230-C98B80B52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56F89D5-F3E9-4582-9221-616A883D8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101F-61A5-4531-8F4B-2C82BDD95C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398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21D979-260D-4E6A-A055-BDA3DADF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1498A7-AD3A-49FD-B455-CCD0E8956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AFBB5EB-19D5-4B38-9D09-503A0961B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6E28368-885A-4DC3-9429-1A2CEF376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0450-CA4A-4E76-86A4-3D17C20B7D4F}" type="datetimeFigureOut">
              <a:rPr lang="pl-PL" smtClean="0"/>
              <a:t>26.08.2020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498801F-B1F8-49DA-AD8D-61FBE531D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8542450-4207-4A77-BBED-D2193FF8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101F-61A5-4531-8F4B-2C82BDD95C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6423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5E6DDF-D568-40A0-BE6B-7A12C66D6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2DADDAD-AB27-4B97-AB4A-AA0F02CC7F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C0672E6-0C1E-410A-9D23-445F29B66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35C4C91-9608-4921-BED4-DFF49BA05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0450-CA4A-4E76-86A4-3D17C20B7D4F}" type="datetimeFigureOut">
              <a:rPr lang="pl-PL" smtClean="0"/>
              <a:t>26.08.2020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C2CAFEC-64AB-477A-AEA7-86CFAB37A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8A3641D-F4E7-4C7E-BC26-3D57C28E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101F-61A5-4531-8F4B-2C82BDD95C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691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500">
              <a:srgbClr val="97BADB"/>
            </a:gs>
            <a:gs pos="0">
              <a:schemeClr val="accent5">
                <a:lumMod val="75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215A837-A38D-40BE-8651-5EEEE3E6E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BA11C94-BED0-4AC0-8D79-FF085146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E135C0-A1AC-41B7-8CF3-1E85EA362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70450-CA4A-4E76-86A4-3D17C20B7D4F}" type="datetimeFigureOut">
              <a:rPr lang="pl-PL" smtClean="0"/>
              <a:t>26.08.2020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7CA0F6-F313-416C-9B96-D25398C0C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92A791-0E85-42B4-BC99-DB7D1AACA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7101F-61A5-4531-8F4B-2C82BDD95C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18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piotr.wojciechowski.5283/videos/353003886035308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C2007D-B562-4D41-B6F7-815AB1229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" y="200025"/>
            <a:ext cx="12058650" cy="1085850"/>
          </a:xfrm>
        </p:spPr>
        <p:txBody>
          <a:bodyPr/>
          <a:lstStyle/>
          <a:p>
            <a:pPr algn="ctr"/>
            <a:r>
              <a:rPr lang="pl-PL" b="1" dirty="0"/>
              <a:t>Liceum Ogólnokształcące Mistrzostwa Sportowego </a:t>
            </a:r>
            <a:br>
              <a:rPr lang="pl-PL" b="1" dirty="0"/>
            </a:br>
            <a:r>
              <a:rPr lang="pl-PL" b="1" dirty="0"/>
              <a:t>im. Poznańskich Olimpijczyków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165A3A-AF31-4BF5-BCF7-8F1BC13B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90675"/>
            <a:ext cx="6172200" cy="427037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99FA27D-8E6D-4BEC-B2AD-82A127471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8" y="2228850"/>
            <a:ext cx="3932237" cy="3352800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pPr algn="ctr"/>
            <a:r>
              <a:rPr lang="pl-PL" sz="2400" b="1" dirty="0"/>
              <a:t>OSIĄGNIĘCIA</a:t>
            </a:r>
          </a:p>
          <a:p>
            <a:pPr algn="ctr"/>
            <a:r>
              <a:rPr lang="pl-PL" sz="2400" b="1" dirty="0"/>
              <a:t> UCZNIÓW – ZAWODNIKÓW</a:t>
            </a:r>
          </a:p>
          <a:p>
            <a:pPr algn="ctr"/>
            <a:r>
              <a:rPr lang="pl-PL" sz="2400" b="1" dirty="0"/>
              <a:t>ROK SZKOLNY</a:t>
            </a:r>
          </a:p>
          <a:p>
            <a:pPr algn="ctr"/>
            <a:r>
              <a:rPr lang="pl-PL" sz="2400" b="1" dirty="0"/>
              <a:t> 2019/2020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09AA7EE6-A5FF-45C7-85C2-89B6F3D3989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4" y="1513840"/>
            <a:ext cx="5203825" cy="5144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723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9250C2-7EFC-4F4C-8580-C931BE0F6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/>
              <a:t>Zespół juniorek dotarł do półfinału Mistrzostw Polski, sklasyfikowany na 13 miejscu w Polsce</a:t>
            </a:r>
          </a:p>
          <a:p>
            <a:pPr algn="ctr"/>
            <a:br>
              <a:rPr lang="pl-PL" dirty="0"/>
            </a:br>
            <a:endParaRPr lang="pl-PL" dirty="0"/>
          </a:p>
          <a:p>
            <a:pPr algn="ctr"/>
            <a:r>
              <a:rPr lang="pl-PL" b="1" dirty="0"/>
              <a:t>Zuzanna Adamek </a:t>
            </a:r>
            <a:r>
              <a:rPr lang="pl-PL" dirty="0"/>
              <a:t>- Mistrzostwo Wielkopolski Juniorek w piłce plażowej, VI  miejsce w Finale Mistrzostw Polski</a:t>
            </a:r>
          </a:p>
          <a:p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ABF56BAC-8A8B-4BAA-B6C5-135780A8B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9075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woda, sport, jazda, niebieski&#10;&#10;Opis wygenerowany automatycznie">
            <a:extLst>
              <a:ext uri="{FF2B5EF4-FFF2-40B4-BE49-F238E27FC236}">
                <a16:creationId xmlns:a16="http://schemas.microsoft.com/office/drawing/2014/main" id="{D63933D3-6A06-473D-A444-C79F875EE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5" r="23298" b="396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DD4C442-8F98-4C4B-93EA-D1E054AB7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4800" b="1" dirty="0"/>
              <a:t>PŁYWANIE</a:t>
            </a:r>
            <a:endParaRPr lang="en-US" sz="48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130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BD2773-7503-4DAB-A460-D351C62E8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0"/>
            <a:ext cx="2849880" cy="1325563"/>
          </a:xfrm>
        </p:spPr>
        <p:txBody>
          <a:bodyPr/>
          <a:lstStyle/>
          <a:p>
            <a:r>
              <a:rPr lang="pl-PL" dirty="0"/>
              <a:t>PŁYWANIE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3B788FE-D486-4DD8-BAF4-3D72D613B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394218"/>
              </p:ext>
            </p:extLst>
          </p:nvPr>
        </p:nvGraphicFramePr>
        <p:xfrm>
          <a:off x="372109" y="243840"/>
          <a:ext cx="11301730" cy="6527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058">
                  <a:extLst>
                    <a:ext uri="{9D8B030D-6E8A-4147-A177-3AD203B41FA5}">
                      <a16:colId xmlns:a16="http://schemas.microsoft.com/office/drawing/2014/main" val="3098766100"/>
                    </a:ext>
                  </a:extLst>
                </a:gridCol>
                <a:gridCol w="1993280">
                  <a:extLst>
                    <a:ext uri="{9D8B030D-6E8A-4147-A177-3AD203B41FA5}">
                      <a16:colId xmlns:a16="http://schemas.microsoft.com/office/drawing/2014/main" val="456458222"/>
                    </a:ext>
                  </a:extLst>
                </a:gridCol>
                <a:gridCol w="2843408">
                  <a:extLst>
                    <a:ext uri="{9D8B030D-6E8A-4147-A177-3AD203B41FA5}">
                      <a16:colId xmlns:a16="http://schemas.microsoft.com/office/drawing/2014/main" val="2045322802"/>
                    </a:ext>
                  </a:extLst>
                </a:gridCol>
                <a:gridCol w="2805280">
                  <a:extLst>
                    <a:ext uri="{9D8B030D-6E8A-4147-A177-3AD203B41FA5}">
                      <a16:colId xmlns:a16="http://schemas.microsoft.com/office/drawing/2014/main" val="1320277012"/>
                    </a:ext>
                  </a:extLst>
                </a:gridCol>
                <a:gridCol w="3256704">
                  <a:extLst>
                    <a:ext uri="{9D8B030D-6E8A-4147-A177-3AD203B41FA5}">
                      <a16:colId xmlns:a16="http://schemas.microsoft.com/office/drawing/2014/main" val="1691833177"/>
                    </a:ext>
                  </a:extLst>
                </a:gridCol>
              </a:tblGrid>
              <a:tr h="56012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LP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NAZWISKO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Otwarcie Zesony na Termach Maltańskich 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ZIMOWE MISTRZOSTWA OKRĘGU WIELKOPOLSKIEGO W PŁYWANIU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Mistrzostwa Polski Juniorów 15 letnich, 16 letnich oraz 17-18 letnich 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08389950"/>
                  </a:ext>
                </a:extLst>
              </a:tr>
              <a:tr h="560125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effectLst/>
                        </a:rPr>
                        <a:t>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TYTUS DOPERAŁA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6 miejsce 200  dowolnym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7 miejsce 100  dowolnym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8 miejsce 50 dowolnym                           5 miejsce 100 dowolnym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7 miejsce 4x100 dowolnym                                12 miejsce 4x100 zmiennym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76593063"/>
                  </a:ext>
                </a:extLst>
              </a:tr>
              <a:tr h="560125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KRZYSZTOF MEYER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6 miejsce 100  dowolnym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 4 miejsce 50  grzbietowym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11 miejsce 50 grzbietowy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0245959"/>
                  </a:ext>
                </a:extLst>
              </a:tr>
              <a:tr h="560125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PAULA JANICKA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9 miejsce 100  dowolnym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 9 miejsce 200  dowolnym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8 miejsce 100  dowolnym  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 7 miejsce 200  dowolnym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14 miejsce 100  dowolnym          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 15 miejsce 200  dowolnym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66418387"/>
                  </a:ext>
                </a:extLst>
              </a:tr>
              <a:tr h="560125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GABRIELA ŁAWRYNOWICZ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4 miejsce 100 dowolnym                        8 mieksce 50 motylkowym                        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2 miejsce 4x200 dowolnym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88540009"/>
                  </a:ext>
                </a:extLst>
              </a:tr>
              <a:tr h="560125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SONIA WIDERAK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15 miejsce 100  dowolnym           </a:t>
                      </a:r>
                    </a:p>
                    <a:p>
                      <a:pPr algn="l" fontAlgn="b"/>
                      <a:endParaRPr lang="pl-PL" sz="1400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 7 miejsce 50  grzbietowym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16 miejsce 100  dowolnym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   5 miejsce 50  grzbietowym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30 miejsce 50 grzbietowym        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 44 miejsce 100 dowolnym                             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1538136"/>
                  </a:ext>
                </a:extLst>
              </a:tr>
              <a:tr h="840187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OLIVIER CICHOCKI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1 miejsce 100  klasycznym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 1 miejsce 200  klasycznym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1 miejsce 50  klasycznym   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1 miejsce 100  klasycznym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 1 miejsce 200  klasycznym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3 miejsce 100  klasycznym             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2 miejsce 200  klasycznym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41172003"/>
                  </a:ext>
                </a:extLst>
              </a:tr>
              <a:tr h="560125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TYTUS TRAFAS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 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11 miejsce 50 dowolnym      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7  miejsce 100 dowolnym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10 miejsce 4x200 dowolnym                           11 miejsce 4x100 zmiennym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10138422"/>
                  </a:ext>
                </a:extLst>
              </a:tr>
              <a:tr h="560125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BIELEWICZ JAN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10 miejsce 100  klasycznym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 11 miejsce 200  dowolnym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11 miejsce 100  klasycznym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 11 miejsce 200  dowolnym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20 miejsce 100 dowlnym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56588354"/>
                  </a:ext>
                </a:extLst>
              </a:tr>
              <a:tr h="560125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WYSOCKI PIOTR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5 miejsce 200  dowolnym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  4 miejsce 100  motylkowym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13 miejsce 100  dowolnym 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8 miejsce 100  motylkowym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10 miejsce 4x200 dowolnym                           11 miejsce 4x100 zmiennym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79094204"/>
                  </a:ext>
                </a:extLst>
              </a:tr>
              <a:tr h="560125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DEREK SZYMON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16 miejsce 100  dowolnym 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 16 miejsce 200  dowolnym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19 miejsce 100  dowolnym  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19 miejsce 200  dowolnym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10 miejsce 4x200 dowolnym                           12 miejsce 4x100 dowolnym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07829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997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6002B9-1076-49FC-B717-699BFAA56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7EE525C-E4C6-4651-8805-B7F1EE73B8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553993"/>
              </p:ext>
            </p:extLst>
          </p:nvPr>
        </p:nvGraphicFramePr>
        <p:xfrm>
          <a:off x="325120" y="172720"/>
          <a:ext cx="11676380" cy="6320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719">
                  <a:extLst>
                    <a:ext uri="{9D8B030D-6E8A-4147-A177-3AD203B41FA5}">
                      <a16:colId xmlns:a16="http://schemas.microsoft.com/office/drawing/2014/main" val="799378977"/>
                    </a:ext>
                  </a:extLst>
                </a:gridCol>
                <a:gridCol w="2054730">
                  <a:extLst>
                    <a:ext uri="{9D8B030D-6E8A-4147-A177-3AD203B41FA5}">
                      <a16:colId xmlns:a16="http://schemas.microsoft.com/office/drawing/2014/main" val="1604322058"/>
                    </a:ext>
                  </a:extLst>
                </a:gridCol>
                <a:gridCol w="2636871">
                  <a:extLst>
                    <a:ext uri="{9D8B030D-6E8A-4147-A177-3AD203B41FA5}">
                      <a16:colId xmlns:a16="http://schemas.microsoft.com/office/drawing/2014/main" val="2008971724"/>
                    </a:ext>
                  </a:extLst>
                </a:gridCol>
                <a:gridCol w="3057711">
                  <a:extLst>
                    <a:ext uri="{9D8B030D-6E8A-4147-A177-3AD203B41FA5}">
                      <a16:colId xmlns:a16="http://schemas.microsoft.com/office/drawing/2014/main" val="3544264860"/>
                    </a:ext>
                  </a:extLst>
                </a:gridCol>
                <a:gridCol w="3518349">
                  <a:extLst>
                    <a:ext uri="{9D8B030D-6E8A-4147-A177-3AD203B41FA5}">
                      <a16:colId xmlns:a16="http://schemas.microsoft.com/office/drawing/2014/main" val="3738767706"/>
                    </a:ext>
                  </a:extLst>
                </a:gridCol>
              </a:tblGrid>
              <a:tr h="972333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CELMER WIKTORIA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3 miejsce 200  dowolnym   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 3 miejsce 100  zmiennym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1 miejsce 400 dowolnym         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  2 miejsce 200 dowolnym                       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2 miejsce 200 dowolnym               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 3 miejsce 50 motylkowy             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 2 miejsce 4x100 dowolnym                  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2 miejsce 4x100 dowolnym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2748344572"/>
                  </a:ext>
                </a:extLst>
              </a:tr>
              <a:tr h="486165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MATYSIAK KACPER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5 miejsce 200  dowolnym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  5 miejsce 100  grzbietowym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4 miejsce 200 zmiennym               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 4 miejsce 400 zmiennym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7 miejsce 4x100 dowolnym                   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7 miejsce 200 grzbietowym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64783608"/>
                  </a:ext>
                </a:extLst>
              </a:tr>
              <a:tr h="486165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BARANOWSKA MARTYNA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5 miejsce 100  dowolnym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 5 miejsce 100  dowolnym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4 miejsce 100  dowolnym   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 4  miejsce 50 grzbietowym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2 miejsce 4x100 dowolnym                  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2 miejsce 4x200 dowolnym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3402276503"/>
                  </a:ext>
                </a:extLst>
              </a:tr>
              <a:tr h="486165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MAKOWSKI DOMINIK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9 miejsce 100  dowolnym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  12 miejsce 50  dowolnym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14 miejsce 50 dowolnym     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 12 miejsce 100 dowolnym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7 miejsce 4x100 dowolnym                  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 12 miejsce 4x100 zmiennym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4080173706"/>
                  </a:ext>
                </a:extLst>
              </a:tr>
              <a:tr h="486165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SZUKAŁA KRZYSZTOF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4 miejsce 100  klasycznym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  5 miejsce 50  klasycznym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20 miejsce 50 dowolnym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7 miejsce 4x100 dowolnym                  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 12 miejsce 4x100 zmiennym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1980513304"/>
                  </a:ext>
                </a:extLst>
              </a:tr>
              <a:tr h="729249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DUDEK KACPER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5 miejsce 100  dowolnym 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 1 miejsce 200  dowolnym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12 miejsce 50 dowolnym         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 4 miejsce 100 dowolnym          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2 miejsce 200 dowolnym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7 miejsce 4x100 dowolnym                  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 12 miejsce 4x100 zmiennym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2879647875"/>
                  </a:ext>
                </a:extLst>
              </a:tr>
              <a:tr h="486165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KUBIAK NORBERT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2 miejsce 100 motylkowy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  2 miejsce 200 zmiennym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1 miejsce 400 zmiennym         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 2 miejsce 200 zmiennym   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7 miejsce 400 zm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3757202122"/>
                  </a:ext>
                </a:extLst>
              </a:tr>
              <a:tr h="486165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ZIELIŃSKI PATRYK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marL="342900" indent="-342900" algn="l" fontAlgn="b">
                        <a:buAutoNum type="arabicPlain" startAt="3"/>
                      </a:pPr>
                      <a:r>
                        <a:rPr lang="pl-PL" sz="1400" u="none" strike="noStrike" dirty="0">
                          <a:effectLst/>
                        </a:rPr>
                        <a:t>miejsce 100  dowolnym              </a:t>
                      </a:r>
                    </a:p>
                    <a:p>
                      <a:pPr marL="342900" indent="-342900" algn="l" fontAlgn="b">
                        <a:buAutoNum type="arabicPlain" startAt="3"/>
                      </a:pPr>
                      <a:r>
                        <a:rPr lang="pl-PL" sz="1400" u="none" strike="noStrike" dirty="0">
                          <a:effectLst/>
                        </a:rPr>
                        <a:t> 2 miejsce 50  dowolnym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4 miejsce 50 dowolnym            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 2 2 miejsce 100 dowolnym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10 miejsce 4x50 zmiennym                    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20 miejsce 100 dowolnym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1535792616"/>
                  </a:ext>
                </a:extLst>
              </a:tr>
              <a:tr h="729249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19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ŁANGOWSKI MACIEJ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2 miejsce 100  dowolnym  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1 miejsce 50  dowolnym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2 miejsce 50 dowolnym     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 1 miejsce 100 dowolnym        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 1 miejsce 200 dowolnym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10 miejsce 4x50 zmiennym                   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 8 miejsce 50 dowolnym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1867678087"/>
                  </a:ext>
                </a:extLst>
              </a:tr>
              <a:tr h="486165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SZCZEPAŃSKA MARIA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8 miejsce 100  dowolnym  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7 miejsce 200  dowolnym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2 miejsce 100 dowolnym         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3  miejsce 200 dowolnym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2 miejsce 4x100 dowolnym                  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2 miejsce 4x100 dowolnym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1125045405"/>
                  </a:ext>
                </a:extLst>
              </a:tr>
              <a:tr h="486165"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CZECHYRA AGATA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2 miejsce 100  grzbietowy  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5 miejsce 200  dowolnym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11 mieksce 100 dowolnym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2 miejsce 4x100 dowolnym                               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2 miejsce 4x100 dowolnym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5977" marR="5977" marT="5977" marB="0" anchor="b"/>
                </a:tc>
                <a:extLst>
                  <a:ext uri="{0D108BD9-81ED-4DB2-BD59-A6C34878D82A}">
                    <a16:rowId xmlns:a16="http://schemas.microsoft.com/office/drawing/2014/main" val="1591100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653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woda, jazda, małe, statek&#10;&#10;Opis wygenerowany automatycznie">
            <a:extLst>
              <a:ext uri="{FF2B5EF4-FFF2-40B4-BE49-F238E27FC236}">
                <a16:creationId xmlns:a16="http://schemas.microsoft.com/office/drawing/2014/main" id="{07FBCC7B-638C-4F7D-B725-2258B6CDC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3" r="21612" b="218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9C9BA19-9DA6-4C38-8C14-3D6191C1B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20" y="2392815"/>
            <a:ext cx="5242099" cy="20723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4800" b="1" dirty="0"/>
              <a:t>WIOŚLARSTWO</a:t>
            </a:r>
            <a:endParaRPr lang="en-US" sz="48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009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A812DC-9A3B-488A-89B4-4E635E8F9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WIOŚLARSTWO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238140-6985-474A-BAED-629576772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 SEZONIE 2020 ZAWODY ODBĘDĄ SIĘ DOPIERO WE WRZEŚNIU…</a:t>
            </a:r>
          </a:p>
        </p:txBody>
      </p:sp>
    </p:spTree>
    <p:extLst>
      <p:ext uri="{BB962C8B-B14F-4D97-AF65-F5344CB8AC3E}">
        <p14:creationId xmlns:p14="http://schemas.microsoft.com/office/powerpoint/2010/main" val="3109134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6">
            <a:extLst>
              <a:ext uri="{FF2B5EF4-FFF2-40B4-BE49-F238E27FC236}">
                <a16:creationId xmlns:a16="http://schemas.microsoft.com/office/drawing/2014/main" id="{98135EBA-B3A3-4F88-BCB1-D0C8E63F4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2789A68-CE99-45B9-89AD-67FE44405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190" y="713232"/>
            <a:ext cx="4413749" cy="1197864"/>
          </a:xfrm>
        </p:spPr>
        <p:txBody>
          <a:bodyPr>
            <a:normAutofit/>
          </a:bodyPr>
          <a:lstStyle/>
          <a:p>
            <a:r>
              <a:rPr lang="pl-PL" sz="4200" b="1"/>
              <a:t>KAJAKARSTWO</a:t>
            </a:r>
          </a:p>
        </p:txBody>
      </p:sp>
      <p:pic>
        <p:nvPicPr>
          <p:cNvPr id="5" name="Symbol zastępczy zawartości 4" descr="Obraz zawierający trawa, osoba, zewnętrzne, kobieta&#10;&#10;Opis wygenerowany automatycznie">
            <a:extLst>
              <a:ext uri="{FF2B5EF4-FFF2-40B4-BE49-F238E27FC236}">
                <a16:creationId xmlns:a16="http://schemas.microsoft.com/office/drawing/2014/main" id="{029EE6D6-00F7-40C2-9AE3-1037A4CF9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" r="2" b="410"/>
          <a:stretch/>
        </p:blipFill>
        <p:spPr>
          <a:xfrm>
            <a:off x="361466" y="365124"/>
            <a:ext cx="2834938" cy="3574727"/>
          </a:xfrm>
          <a:prstGeom prst="rect">
            <a:avLst/>
          </a:prstGeom>
        </p:spPr>
      </p:pic>
      <p:pic>
        <p:nvPicPr>
          <p:cNvPr id="7" name="Obraz 6" descr="Obraz zawierający osoba, zdjęcie, pozujący, kobieta&#10;&#10;Opis wygenerowany automatycznie">
            <a:extLst>
              <a:ext uri="{FF2B5EF4-FFF2-40B4-BE49-F238E27FC236}">
                <a16:creationId xmlns:a16="http://schemas.microsoft.com/office/drawing/2014/main" id="{7F56C401-4EF9-4452-AA19-22766034E2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3231"/>
          <a:stretch/>
        </p:blipFill>
        <p:spPr>
          <a:xfrm>
            <a:off x="3382833" y="365124"/>
            <a:ext cx="2834938" cy="2057400"/>
          </a:xfrm>
          <a:prstGeom prst="rect">
            <a:avLst/>
          </a:prstGeom>
        </p:spPr>
      </p:pic>
      <p:cxnSp>
        <p:nvCxnSpPr>
          <p:cNvPr id="40" name="Straight Connector 28">
            <a:extLst>
              <a:ext uri="{FF2B5EF4-FFF2-40B4-BE49-F238E27FC236}">
                <a16:creationId xmlns:a16="http://schemas.microsoft.com/office/drawing/2014/main" id="{447D1B1D-04C6-4151-9423-F5437649E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788307" y="831087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Symbol zastępczy zawartości 10" descr="Obraz zawierający zewnętrzne, woda, osoba, łódź&#10;&#10;Opis wygenerowany automatycznie">
            <a:extLst>
              <a:ext uri="{FF2B5EF4-FFF2-40B4-BE49-F238E27FC236}">
                <a16:creationId xmlns:a16="http://schemas.microsoft.com/office/drawing/2014/main" id="{0CF12334-DACA-40B9-A984-15E35D51C3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7" b="6"/>
          <a:stretch/>
        </p:blipFill>
        <p:spPr>
          <a:xfrm>
            <a:off x="361466" y="4119239"/>
            <a:ext cx="2834938" cy="2057724"/>
          </a:xfrm>
          <a:prstGeom prst="rect">
            <a:avLst/>
          </a:prstGeom>
        </p:spPr>
      </p:pic>
      <p:pic>
        <p:nvPicPr>
          <p:cNvPr id="9" name="Obraz 8" descr="Obraz zawierający mężczyzna, osoby, kobieta, woda&#10;&#10;Opis wygenerowany automatycznie">
            <a:extLst>
              <a:ext uri="{FF2B5EF4-FFF2-40B4-BE49-F238E27FC236}">
                <a16:creationId xmlns:a16="http://schemas.microsoft.com/office/drawing/2014/main" id="{9E34B459-51DE-439B-8316-F880BE58D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7" r="11249" b="4"/>
          <a:stretch/>
        </p:blipFill>
        <p:spPr>
          <a:xfrm>
            <a:off x="3382834" y="2601911"/>
            <a:ext cx="2834937" cy="3575052"/>
          </a:xfrm>
          <a:prstGeom prst="rect">
            <a:avLst/>
          </a:prstGeom>
        </p:spPr>
      </p:pic>
      <p:sp>
        <p:nvSpPr>
          <p:cNvPr id="41" name="Content Placeholder 23">
            <a:extLst>
              <a:ext uri="{FF2B5EF4-FFF2-40B4-BE49-F238E27FC236}">
                <a16:creationId xmlns:a16="http://schemas.microsoft.com/office/drawing/2014/main" id="{0D3A0152-CAD4-48A5-A524-340D3C808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190" y="2048256"/>
            <a:ext cx="4413749" cy="4123944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729511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B300AC-2DB1-4A3A-A9B4-4F66DB4BD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514350"/>
            <a:ext cx="11582400" cy="6067425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 powodu stanu epidemicznego w tym sezonie nie odbyły się niestety żadne zawody mistrzowskie o zasięgu międzynarodowym.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kategoriach seniorsko-młodzieżowych najlepiej zaprezentowało się troje tegorocznych absolwentów naszej szkoły: 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Patrycja </a:t>
            </a:r>
            <a:r>
              <a:rPr lang="pl-PL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Mendelska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Jakub </a:t>
            </a:r>
            <a:r>
              <a:rPr lang="pl-PL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Stepun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Stanisław Szafraniec, 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którzy zdobyli medale zarówno w Mistrzostwach Polski Seniorów jak i Młodzieżowych Mistrzostwach Polski.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Ponadto Mistrzami Polski w prestiżowych konkurencjach indywidualnych zostało jeszcze troje zawodników: 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Karolina </a:t>
            </a:r>
            <a:r>
              <a:rPr lang="pl-PL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Seydlewicz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Piotr Kujawa i Eryk Wilga.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podkreślenie zasługuje fakt, że spośród 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 kajakarzy 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uczących się w naszej szkole, 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aż 34 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zdobyło medale 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Mistrzostw Polski, 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 świadczy o tym, że z tego trudnego dla sportu tegorocznego stanu epidemicznego trenerzy i zawodnicy Liceum Ogólnokształcącego Mistrzostwa Sportowego  wyszli na dzień dzisiejszy „obronną ręką”.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C601DDF7-53AB-4CFC-83FD-497B0238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6916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3CA7382-0CF1-4F40-B85C-BF405637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az 4" descr="Obraz zawierający osoba, zewnętrzne, góra, chłopiec&#10;&#10;Opis wygenerowany automatycznie">
            <a:extLst>
              <a:ext uri="{FF2B5EF4-FFF2-40B4-BE49-F238E27FC236}">
                <a16:creationId xmlns:a16="http://schemas.microsoft.com/office/drawing/2014/main" id="{0F6B4684-E43F-448B-8F2F-FD92E85B6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5" b="-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A03816-2B46-4ED2-93F9-D8CBD3B8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876" y="386080"/>
            <a:ext cx="6180884" cy="608584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kategoriach juniorów i juniorów młodszych niekwestionowanym liderem jest </a:t>
            </a:r>
            <a:r>
              <a:rPr lang="pl-PL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Jarosław Kajdanek </a:t>
            </a:r>
            <a:r>
              <a:rPr lang="pl-P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wychowanek trenera Piotra Wojciechowskiego, który zdobył dwa złote medale w konkurencjach indywidualnych w czasie MP juniorów młodszych oraz w osadach K4 podczas MP seniorów, srebrny medal i MP młodzieżowców, brązowy medal.</a:t>
            </a:r>
          </a:p>
          <a:p>
            <a:pPr marL="0" indent="0">
              <a:buNone/>
            </a:pPr>
            <a:endParaRPr lang="pl-PL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dirty="0">
                <a:solidFill>
                  <a:srgbClr val="000000"/>
                </a:solidFill>
                <a:hlinkClick r:id="rId4"/>
              </a:rPr>
              <a:t>https://www.facebook.com/piotr.wojciechowski.5283/videos/3530038860353086</a:t>
            </a:r>
            <a:endParaRPr lang="pl-PL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69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7EA089FC-5DB0-450B-B789-721D0673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748" y="4571423"/>
            <a:ext cx="5109005" cy="1777829"/>
          </a:xfrm>
        </p:spPr>
        <p:txBody>
          <a:bodyPr>
            <a:normAutofit/>
          </a:bodyPr>
          <a:lstStyle/>
          <a:p>
            <a:pPr algn="r"/>
            <a:r>
              <a:rPr lang="pl-PL" sz="4000" b="1" dirty="0"/>
              <a:t>KOSZYKÓWKA DAMSKA</a:t>
            </a:r>
          </a:p>
        </p:txBody>
      </p:sp>
      <p:pic>
        <p:nvPicPr>
          <p:cNvPr id="8" name="Symbol zastępczy zawartości 4" descr="Obraz zawierający osoba, pozujący, grupa, zdjęcie&#10;&#10;Opis wygenerowany automatycznie">
            <a:extLst>
              <a:ext uri="{FF2B5EF4-FFF2-40B4-BE49-F238E27FC236}">
                <a16:creationId xmlns:a16="http://schemas.microsoft.com/office/drawing/2014/main" id="{F1EF9D34-F547-48A7-B18F-3225CC85B4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" r="5644" b="-3"/>
          <a:stretch/>
        </p:blipFill>
        <p:spPr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  <p:pic>
        <p:nvPicPr>
          <p:cNvPr id="7" name="Obraz 6" descr="Obraz zawierający osoba, wewnątrz, grupa, stojące&#10;&#10;Opis wygenerowany automatycznie">
            <a:extLst>
              <a:ext uri="{FF2B5EF4-FFF2-40B4-BE49-F238E27FC236}">
                <a16:creationId xmlns:a16="http://schemas.microsoft.com/office/drawing/2014/main" id="{9F8B935E-6429-40C4-A2B4-056F28C9A9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8" b="-1"/>
          <a:stretch/>
        </p:blipFill>
        <p:spPr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A6B7986-36D8-4303-944A-8BF705B0C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776" y="4571423"/>
            <a:ext cx="5208544" cy="1770300"/>
          </a:xfrm>
        </p:spPr>
        <p:txBody>
          <a:bodyPr anchor="ctr">
            <a:normAutofit/>
          </a:bodyPr>
          <a:lstStyle/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764823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C044C3-3B1F-422D-89F1-3F8B5ABCD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365126"/>
            <a:ext cx="11715750" cy="6127750"/>
          </a:xfrm>
        </p:spPr>
        <p:txBody>
          <a:bodyPr>
            <a:normAutofit fontScale="92500"/>
          </a:bodyPr>
          <a:lstStyle/>
          <a:p>
            <a:r>
              <a:rPr lang="pl-PL" dirty="0"/>
              <a:t>- I MSC  w Wielkopolskiej Lidze Kadetek  oraz awans do Finału Mistrzostw Polski U-16, które odbędą się w dniach 15-20.09.2020 w Żyrardowie  (uczennice I klasy)</a:t>
            </a:r>
          </a:p>
          <a:p>
            <a:r>
              <a:rPr lang="pl-PL" dirty="0"/>
              <a:t>- CZERWIEC 2020 - awans do Finałów Mistrzostw Polski U-18,  które odbędą się w dniach 1-6.09.2020 w Gdańsku - Gdyni  ( uczennice  LOMS)</a:t>
            </a:r>
          </a:p>
          <a:p>
            <a:r>
              <a:rPr lang="pl-PL" dirty="0"/>
              <a:t>- Reprezentacja Polski U-16  - </a:t>
            </a:r>
            <a:r>
              <a:rPr lang="pl-PL" dirty="0" err="1"/>
              <a:t>Justkowiak</a:t>
            </a:r>
            <a:r>
              <a:rPr lang="pl-PL" dirty="0"/>
              <a:t> ,  </a:t>
            </a:r>
            <a:r>
              <a:rPr lang="pl-PL" dirty="0" err="1"/>
              <a:t>Malchrowicz</a:t>
            </a:r>
            <a:r>
              <a:rPr lang="pl-PL" dirty="0"/>
              <a:t>, Batura, </a:t>
            </a:r>
            <a:r>
              <a:rPr lang="pl-PL" dirty="0" err="1"/>
              <a:t>Piotrowska,Ignerska</a:t>
            </a:r>
            <a:endParaRPr lang="pl-PL" dirty="0"/>
          </a:p>
          <a:p>
            <a:r>
              <a:rPr lang="pl-PL" dirty="0"/>
              <a:t>-Reprezentacja Polski U-15 - Ignerska , Burzyńska, Przybylska</a:t>
            </a:r>
          </a:p>
          <a:p>
            <a:r>
              <a:rPr lang="pl-PL" dirty="0"/>
              <a:t>- I LIGA CENTRALNA -5 MSC W POLSCE-  m.in. zaw. LOMS - maturzystki, II </a:t>
            </a:r>
            <a:r>
              <a:rPr lang="pl-PL" dirty="0" err="1"/>
              <a:t>lLOMS</a:t>
            </a:r>
            <a:endParaRPr lang="pl-PL" dirty="0"/>
          </a:p>
          <a:p>
            <a:r>
              <a:rPr lang="pl-PL" dirty="0"/>
              <a:t>-Finał Mistrzostw Polski U-22 - 4 </a:t>
            </a:r>
            <a:r>
              <a:rPr lang="pl-PL" dirty="0" err="1"/>
              <a:t>msc</a:t>
            </a:r>
            <a:r>
              <a:rPr lang="pl-PL" dirty="0"/>
              <a:t>.- Luty 2020 - maturzystki LOMS, II KL.LOMS,</a:t>
            </a:r>
          </a:p>
          <a:p>
            <a:pPr marL="0" indent="0">
              <a:buNone/>
            </a:pPr>
            <a:r>
              <a:rPr lang="pl-PL" dirty="0"/>
              <a:t> I kl. - Ignerska Kornelia</a:t>
            </a:r>
          </a:p>
          <a:p>
            <a:r>
              <a:rPr lang="pl-PL" dirty="0"/>
              <a:t>-  </a:t>
            </a:r>
            <a:r>
              <a:rPr lang="pl-PL" dirty="0" err="1"/>
              <a:t>Women"s</a:t>
            </a:r>
            <a:r>
              <a:rPr lang="pl-PL" dirty="0"/>
              <a:t> </a:t>
            </a:r>
            <a:r>
              <a:rPr lang="pl-PL" dirty="0" err="1"/>
              <a:t>Skill</a:t>
            </a:r>
            <a:r>
              <a:rPr lang="pl-PL" dirty="0"/>
              <a:t> Challenge - sierpień 2020 - awans do Turnieju Finałowego Mistrzostw ŚWIATA -Marta Masłowska , Natalia Juskowiak - uczennice LOMS.</a:t>
            </a:r>
          </a:p>
          <a:p>
            <a:r>
              <a:rPr lang="pl-PL" dirty="0"/>
              <a:t> - finał Mistrzostw Polski w grze 3x3 -  Gdańsk - sierpień 2020 - U-17 - uczennice I kl.- Tomczak Agata, Sitek Maja, Szuba Aleksandra, Przybylska Zofia, Kasztelan Kornelia.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44047433-90BA-4384-B799-B951EB30F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1530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ymbol zastępczy zawartości 4" descr="Obraz zawierający osoba, gracz, przód, mężczyzna&#10;&#10;Opis wygenerowany automatycznie">
            <a:extLst>
              <a:ext uri="{FF2B5EF4-FFF2-40B4-BE49-F238E27FC236}">
                <a16:creationId xmlns:a16="http://schemas.microsoft.com/office/drawing/2014/main" id="{763B0E73-92EA-4954-949E-A2C5B7CDE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80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E095D4-6623-4F9B-B7AA-F8956ECAA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pPr algn="ctr"/>
            <a:r>
              <a:rPr lang="pl-PL" b="1" dirty="0"/>
              <a:t>KOSZYKÓWKA MĘSKA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C9D1D5-4291-4563-BD17-C240656A0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333500"/>
            <a:ext cx="11649075" cy="5238750"/>
          </a:xfrm>
        </p:spPr>
        <p:txBody>
          <a:bodyPr numCol="2">
            <a:normAutofit fontScale="92500" lnSpcReduction="20000"/>
          </a:bodyPr>
          <a:lstStyle/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Powołania do Kadry Narodowej do lat 20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Aleksander Wiśniewski. Szymon Sobiech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Powołania do Kadry Narodowej do lat 16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Jakub Andrzejewski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Powołania do Kadry Narodowej do lat 15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Igor Urban</a:t>
            </a:r>
          </a:p>
          <a:p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Powołania do Kadry Narodowej w koszykówce 3x3 do lat 18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Aleksander Wiśniewski, Szymon Sobiech,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Ivo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Maćkowiak</a:t>
            </a:r>
          </a:p>
          <a:p>
            <a:pPr marL="0" indent="0">
              <a:buNone/>
            </a:pP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Podpisanie profesjonalnego kontraktu z klubem Ekstraklasy Mężczyzn GTK Gliwice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Aleksander Wiśniewski </a:t>
            </a:r>
          </a:p>
          <a:p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Awans z zespołem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Biofarm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Basket Junior Poznań do Finałów Mistrzostw Polski do lat 18 (Lublin 8-13.09.2020)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Burzyński Igor, Jakubiak Jan, Jakubiak Mateusz, Jaroszewski Krzysztof,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Kardaś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Dawid, Maćkowiak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Ivo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Matera Patryk, Sobiech Szymon, Szajek Adrian, Wiśniewski Aleksander</a:t>
            </a:r>
          </a:p>
          <a:p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Awans z zespołem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Biofarm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Basket Junior Poznań do Finałów Mistrzostw Polski do lat 16 (22-27.09.2020)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Andrzejewski Jakub, Dłużewski Jakub, Kaczyński Kajetan,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Październy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Kasper, Puchalski Marcin, Szczepański Olivier, Urban Igor, Eryk Wylegała, </a:t>
            </a:r>
          </a:p>
          <a:p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9953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672B27F-F461-487E-99A6-DF8315874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842" y="375888"/>
            <a:ext cx="4044766" cy="15336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9600" b="1" dirty="0"/>
              <a:t>HOKEJ</a:t>
            </a:r>
            <a:r>
              <a:rPr lang="pl-PL" sz="4000" dirty="0"/>
              <a:t> </a:t>
            </a:r>
            <a:endParaRPr lang="en-US" sz="4000" dirty="0"/>
          </a:p>
        </p:txBody>
      </p:sp>
      <p:sp>
        <p:nvSpPr>
          <p:cNvPr id="36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9" name="Symbol zastępczy zawartości 8" descr="Obraz zawierający osoba, pozujący, grupa, sport&#10;&#10;Opis wygenerowany automatycznie">
            <a:extLst>
              <a:ext uri="{FF2B5EF4-FFF2-40B4-BE49-F238E27FC236}">
                <a16:creationId xmlns:a16="http://schemas.microsoft.com/office/drawing/2014/main" id="{6C9DB4BE-1089-474E-8D33-3CBE064A8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r="-1" b="-1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2845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BC0A83-A9F6-4E56-AA58-9A4B401D7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875"/>
            <a:ext cx="10515600" cy="835025"/>
          </a:xfrm>
        </p:spPr>
        <p:txBody>
          <a:bodyPr/>
          <a:lstStyle/>
          <a:p>
            <a:pPr algn="ctr"/>
            <a:r>
              <a:rPr lang="pl-PL" b="1" dirty="0"/>
              <a:t>SEZON HALOWY 2019/2020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D83A3C-52F3-48CC-87F3-43F7ACD41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4876"/>
            <a:ext cx="11144250" cy="581025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 Seniorów: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 miejsce AWF – Jakub Mazurkiewicz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 Seniorek: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miejsce Brzeziny -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Dżesika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Mazur,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II miejsce AZS PP – Wiktoria Brzezińska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III miejsce Ósemka – Natalia Oleś, Aleksandra Dymińska , Zuzanna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Dzidowska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Wiktoria Garbarz.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 Juniorów: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II miejsce- Siemianowiczanka - Dominik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Turij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Kacper Witwicki, Tomasz Cyganiak.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 Juniorek: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I </a:t>
            </a:r>
            <a: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miejsce Gąsawa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Luiza Hyla, Weronika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Zacharzewska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II miejsce 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Swarek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Marta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Czujewicz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Zuzanna Schmidt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6982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0E5C6B-8773-4C23-B4D9-7AC1CDFCB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201"/>
            <a:ext cx="10515600" cy="806450"/>
          </a:xfrm>
        </p:spPr>
        <p:txBody>
          <a:bodyPr/>
          <a:lstStyle/>
          <a:p>
            <a:pPr algn="ctr"/>
            <a:r>
              <a:rPr lang="pl-PL" b="1" dirty="0"/>
              <a:t>SEZON TRAWIASTY 2019/2020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3159B0-A0DA-4BB8-BA40-981A215EC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9651"/>
            <a:ext cx="10515600" cy="564514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 Seniorek: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miejsce – AZS PP -Wiktoria Brzezińska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 miejsce – Brzeziny –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Dżesika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Mazur, Natalia Jastrzębska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 Juniorów: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miejsce -Siemianowiczanka – Dominik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Turij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Kacper Witwicki,  Tomasz Cyganiak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 miejsce -AZS PP – Ignacy Blacha, Jakub Bieńkowski, Hubert Suszyński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MP Juniorek: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miejsce -Gąsawa – Luiza Hyla, Weronika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Zacharzewska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III miejsce -Brzeziny –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Dżesika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Mazur, Natalia Jastrzębska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Puchar Polski Seniorów: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AZS AWF – Jakub Mazurkiewicz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1125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wewnątrz, sport, budynek, osoba&#10;&#10;Opis wygenerowany automatycznie">
            <a:extLst>
              <a:ext uri="{FF2B5EF4-FFF2-40B4-BE49-F238E27FC236}">
                <a16:creationId xmlns:a16="http://schemas.microsoft.com/office/drawing/2014/main" id="{82156D4D-F9D1-4B2E-94E6-5B88FC2B7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7" b="7833"/>
          <a:stretch/>
        </p:blipFill>
        <p:spPr>
          <a:xfrm>
            <a:off x="20" y="-15239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A7378D-9E84-4F97-A138-9C87508A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4000" b="1" dirty="0"/>
              <a:t>SIATKÓWKA</a:t>
            </a:r>
            <a:endParaRPr lang="en-US" sz="4000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11413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1374</Words>
  <Application>Microsoft Office PowerPoint</Application>
  <PresentationFormat>Panoramiczny</PresentationFormat>
  <Paragraphs>249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Czcionka tekstu podstawowego</vt:lpstr>
      <vt:lpstr>Rockwell</vt:lpstr>
      <vt:lpstr>Times New Roman</vt:lpstr>
      <vt:lpstr>Motyw pakietu Office</vt:lpstr>
      <vt:lpstr>Liceum Ogólnokształcące Mistrzostwa Sportowego  im. Poznańskich Olimpijczyków</vt:lpstr>
      <vt:lpstr>KOSZYKÓWKA DAMSKA</vt:lpstr>
      <vt:lpstr> </vt:lpstr>
      <vt:lpstr>Prezentacja programu PowerPoint</vt:lpstr>
      <vt:lpstr>KOSZYKÓWKA MĘSKA</vt:lpstr>
      <vt:lpstr>HOKEJ </vt:lpstr>
      <vt:lpstr>SEZON HALOWY 2019/2020</vt:lpstr>
      <vt:lpstr>SEZON TRAWIASTY 2019/2020</vt:lpstr>
      <vt:lpstr>SIATKÓWKA</vt:lpstr>
      <vt:lpstr>Prezentacja programu PowerPoint</vt:lpstr>
      <vt:lpstr>PŁYWANIE</vt:lpstr>
      <vt:lpstr>PŁYWANIE</vt:lpstr>
      <vt:lpstr>Prezentacja programu PowerPoint</vt:lpstr>
      <vt:lpstr>WIOŚLARSTWO</vt:lpstr>
      <vt:lpstr>WIOŚLARSTWO</vt:lpstr>
      <vt:lpstr>KAJAKARSTWO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Liceum Ogólnokształcące Mistrzostwa Sportowego  im. Poznańskich Olimpijczyków</dc:title>
  <dc:creator>Patrycja Chade</dc:creator>
  <cp:lastModifiedBy>Patrycja Chade</cp:lastModifiedBy>
  <cp:revision>1</cp:revision>
  <dcterms:created xsi:type="dcterms:W3CDTF">2020-08-26T07:33:42Z</dcterms:created>
  <dcterms:modified xsi:type="dcterms:W3CDTF">2020-08-26T07:40:05Z</dcterms:modified>
</cp:coreProperties>
</file>